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0" r:id="rId2"/>
    <p:sldMasterId id="2147483694" r:id="rId3"/>
  </p:sldMasterIdLst>
  <p:notesMasterIdLst>
    <p:notesMasterId r:id="rId4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Gill Sans" panose="020B0502020104020203" pitchFamily="34" charset="-79"/>
      <p:regular r:id="rId54"/>
      <p:bold r:id="rId55"/>
    </p:embeddedFont>
    <p:embeddedFont>
      <p:font typeface="Open Sans" panose="020B0606030504020204" pitchFamily="34" charset="0"/>
      <p:regular r:id="rId56"/>
      <p:bold r:id="rId57"/>
      <p:italic r:id="rId58"/>
      <p:boldItalic r:id="rId59"/>
    </p:embeddedFont>
    <p:embeddedFont>
      <p:font typeface="Open Sans ExtraBold" panose="020B0606030504020204" pitchFamily="34" charset="0"/>
      <p:bold r:id="rId60"/>
      <p:italic r:id="rId61"/>
      <p:boldItalic r:id="rId62"/>
    </p:embeddedFont>
    <p:embeddedFont>
      <p:font typeface="Open Sans SemiBold" panose="020B0606030504020204" pitchFamily="34"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Roboto Light" panose="020F0302020204030204" pitchFamily="34" charset="0"/>
      <p:regular r:id="rId71"/>
      <p:bold r:id="rId72"/>
      <p:italic r:id="rId73"/>
      <p:boldItalic r:id="rId74"/>
    </p:embeddedFont>
    <p:embeddedFont>
      <p:font typeface="Trebuchet MS" panose="020B0703020202090204" pitchFamily="34" charset="0"/>
      <p:regular r:id="rId75"/>
      <p:bold r:id="rId76"/>
      <p: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harvOrpKF498RitxaZBLSnmxEUw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Mert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4.fntdata"/><Relationship Id="rId68" Type="http://schemas.openxmlformats.org/officeDocument/2006/relationships/font" Target="fonts/font19.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font" Target="fonts/font12.fntdata"/><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5.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customschemas.google.com/relationships/presentationmetadata" Target="metadata"/><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4.xml"/><Relationship Id="rId71"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7.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8-22T17:31:47.406" idx="1">
    <p:pos x="6000" y="0"/>
    <p:text>@davidmorin@davidmorin.com Could we just put in the WG logos here - maybe with a link where the info on the group is? The cards are super hard to read.
_Assigned to davidmorin@davidmorin.com_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puuAEl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jmertic.github.io/committee-gallery/academy-software-foundation-governing-board"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mertic.github.io/committee-gallery/academy-software-foundation-governing-board_slidedeck_alternat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mertic.github.io/committee-gallery/academy-software-foundation-tac"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aswf.io/behind-the-screen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ac.aswf.io/projects_with_contributed_b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andscape.aswf.io/screensho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openvdb.org/documentation/doxygen/changes.html#v6_0_0_changes"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openvdb.org/documentation/doxygen/changes.html#v7_0_0_changes" TargetMode="External"/><Relationship Id="rId4" Type="http://schemas.openxmlformats.org/officeDocument/2006/relationships/hyperlink" Target="https://www.openvdb.org/documentation/doxygen/changes.html#v6_1_0_change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25e828e038_1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25e828e038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529" name="Google Shape;5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These were some of the problems that the Foundation set out to solve. </a:t>
            </a:r>
            <a:endParaRPr/>
          </a:p>
        </p:txBody>
      </p:sp>
      <p:sp>
        <p:nvSpPr>
          <p:cNvPr id="537" name="Google Shape;53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774538861f_0_404:notes"/>
          <p:cNvSpPr>
            <a:spLocks noGrp="1" noRot="1" noChangeAspect="1"/>
          </p:cNvSpPr>
          <p:nvPr>
            <p:ph type="sldImg" idx="2"/>
          </p:nvPr>
        </p:nvSpPr>
        <p:spPr>
          <a:xfrm>
            <a:off x="1143225"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3774538861f_0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2bb772fa3_1_3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Source: </a:t>
            </a:r>
            <a:r>
              <a:rPr lang="en-US" u="sng">
                <a:solidFill>
                  <a:schemeClr val="hlink"/>
                </a:solidFill>
                <a:hlinkClick r:id="rId3"/>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706" name="Google Shape;706;g142bb772fa3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5a7bd8b0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5a7bd8b09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https://jmertic.github.io/committee-gallery/academy-software-foundation-governing-board</a:t>
            </a:r>
            <a:r>
              <a:rPr lang="en-US"/>
              <a:t> </a:t>
            </a:r>
            <a:endParaRPr/>
          </a:p>
        </p:txBody>
      </p:sp>
      <p:sp>
        <p:nvSpPr>
          <p:cNvPr id="720" name="Google Shape;720;g25a7bd8b09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9952bf6cf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9952bf6cf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https://jmertic.github.io/committee-gallery/academy-software-foundation-governing-board_slidedeck_alternates</a:t>
            </a:r>
            <a:endParaRPr/>
          </a:p>
        </p:txBody>
      </p:sp>
      <p:sp>
        <p:nvSpPr>
          <p:cNvPr id="729" name="Google Shape;729;g29952bf6cf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5a7bd8b09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5a7bd8b094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https://jmertic.github.io/committee-gallery/academy-software-foundation-tac</a:t>
            </a:r>
            <a:r>
              <a:rPr lang="en-US"/>
              <a:t> </a:t>
            </a:r>
            <a:endParaRPr/>
          </a:p>
        </p:txBody>
      </p:sp>
      <p:sp>
        <p:nvSpPr>
          <p:cNvPr id="736" name="Google Shape;736;g25a7bd8b094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037969e33f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037969e33f_0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Source: </a:t>
            </a:r>
            <a:r>
              <a:rPr lang="en-US" u="sng">
                <a:solidFill>
                  <a:schemeClr val="hlink"/>
                </a:solidFill>
                <a:hlinkClick r:id="rId3"/>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6" name="Google Shape;75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387c9ba7a7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1387c9ba7a7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2" name="Google Shape;76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42bb772fa3_1_50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Source: </a:t>
            </a:r>
            <a:r>
              <a:rPr lang="en-US" u="sng">
                <a:solidFill>
                  <a:schemeClr val="hlink"/>
                </a:solidFill>
                <a:hlinkClick r:id="rId3"/>
              </a:rPr>
              <a:t>https://tac.aswf.io/projects_with_contributed_by</a:t>
            </a:r>
            <a:r>
              <a:rPr lang="en-US"/>
              <a:t> </a:t>
            </a:r>
            <a:endParaRPr/>
          </a:p>
        </p:txBody>
      </p:sp>
      <p:sp>
        <p:nvSpPr>
          <p:cNvPr id="768" name="Google Shape;768;g142bb772fa3_1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17e4d82ba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Source: </a:t>
            </a:r>
            <a:r>
              <a:rPr lang="en-US" u="sng">
                <a:solidFill>
                  <a:schemeClr val="hlink"/>
                </a:solidFill>
                <a:hlinkClick r:id="rId3"/>
              </a:rPr>
              <a:t>https://landscape.aswf.io/screenshot</a:t>
            </a:r>
            <a:endParaRPr/>
          </a:p>
        </p:txBody>
      </p:sp>
      <p:sp>
        <p:nvSpPr>
          <p:cNvPr id="775" name="Google Shape;775;g117e4d82b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3725d63969d_2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3725d63969d_2_1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34220c955b4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0" name="Google Shape;790;g34220c955b4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17e4d82ba8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solidFill>
                  <a:srgbClr val="7F7F7F"/>
                </a:solidFill>
              </a:rPr>
              <a:t>Used on films including </a:t>
            </a:r>
            <a:r>
              <a:rPr lang="en-US" i="1">
                <a:solidFill>
                  <a:srgbClr val="7F7F7F"/>
                </a:solidFill>
              </a:rPr>
              <a:t>Boss Baby</a:t>
            </a:r>
            <a:r>
              <a:rPr lang="en-US">
                <a:solidFill>
                  <a:srgbClr val="7F7F7F"/>
                </a:solidFill>
              </a:rPr>
              <a:t>, </a:t>
            </a:r>
            <a:r>
              <a:rPr lang="en-US" i="1">
                <a:solidFill>
                  <a:srgbClr val="7F7F7F"/>
                </a:solidFill>
              </a:rPr>
              <a:t>Trolls</a:t>
            </a:r>
            <a:r>
              <a:rPr lang="en-US">
                <a:solidFill>
                  <a:srgbClr val="7F7F7F"/>
                </a:solidFill>
              </a:rPr>
              <a:t>, </a:t>
            </a:r>
            <a:r>
              <a:rPr lang="en-US" i="1">
                <a:solidFill>
                  <a:srgbClr val="7F7F7F"/>
                </a:solidFill>
              </a:rPr>
              <a:t>The Croods</a:t>
            </a:r>
            <a:r>
              <a:rPr lang="en-US">
                <a:solidFill>
                  <a:srgbClr val="7F7F7F"/>
                </a:solidFill>
              </a:rPr>
              <a:t>, and </a:t>
            </a:r>
            <a:r>
              <a:rPr lang="en-US" i="1">
                <a:solidFill>
                  <a:srgbClr val="7F7F7F"/>
                </a:solidFill>
              </a:rPr>
              <a:t>How to Train Your Dragon: The Hidden World</a:t>
            </a:r>
            <a:endParaRPr/>
          </a:p>
          <a:p>
            <a:pPr marL="0" marR="0" lvl="0" indent="0" algn="l" rtl="0">
              <a:lnSpc>
                <a:spcPct val="100000"/>
              </a:lnSpc>
              <a:spcBef>
                <a:spcPts val="0"/>
              </a:spcBef>
              <a:spcAft>
                <a:spcPts val="0"/>
              </a:spcAft>
              <a:buClr>
                <a:srgbClr val="000000"/>
              </a:buClr>
              <a:buSzPts val="1400"/>
              <a:buFont typeface="Arial"/>
              <a:buNone/>
            </a:pPr>
            <a:endParaRPr i="1">
              <a:solidFill>
                <a:srgbClr val="7F7F7F"/>
              </a:solidFill>
            </a:endParaRPr>
          </a:p>
          <a:p>
            <a:pPr marL="0" marR="0" lvl="0" indent="0" algn="l" rtl="0">
              <a:lnSpc>
                <a:spcPct val="100000"/>
              </a:lnSpc>
              <a:spcBef>
                <a:spcPts val="0"/>
              </a:spcBef>
              <a:spcAft>
                <a:spcPts val="0"/>
              </a:spcAft>
              <a:buClr>
                <a:srgbClr val="000000"/>
              </a:buClr>
              <a:buSzPts val="1400"/>
              <a:buFont typeface="Arial"/>
              <a:buNone/>
            </a:pPr>
            <a:r>
              <a:rPr lang="en-US" i="1">
                <a:solidFill>
                  <a:srgbClr val="7F7F7F"/>
                </a:solidFill>
              </a:rPr>
              <a:t>Since joining:</a:t>
            </a:r>
            <a:endParaRPr/>
          </a:p>
          <a:p>
            <a:pPr marL="457200" lvl="0" indent="-317500" algn="l" rtl="0">
              <a:lnSpc>
                <a:spcPct val="115000"/>
              </a:lnSpc>
              <a:spcBef>
                <a:spcPts val="0"/>
              </a:spcBef>
              <a:spcAft>
                <a:spcPts val="0"/>
              </a:spcAft>
              <a:buSzPts val="1400"/>
              <a:buChar char="▪"/>
            </a:pPr>
            <a:r>
              <a:rPr lang="en-US"/>
              <a:t>Released </a:t>
            </a:r>
            <a:r>
              <a:rPr lang="en-US" u="sng">
                <a:solidFill>
                  <a:schemeClr val="hlink"/>
                </a:solidFill>
                <a:hlinkClick r:id="rId3"/>
              </a:rPr>
              <a:t>v6.0</a:t>
            </a:r>
            <a:r>
              <a:rPr lang="en-US"/>
              <a:t>, </a:t>
            </a:r>
            <a:r>
              <a:rPr lang="en-US" u="sng">
                <a:solidFill>
                  <a:schemeClr val="hlink"/>
                </a:solidFill>
                <a:hlinkClick r:id="rId4"/>
              </a:rPr>
              <a:t>v6.1</a:t>
            </a:r>
            <a:r>
              <a:rPr lang="en-US"/>
              <a:t>, </a:t>
            </a:r>
            <a:r>
              <a:rPr lang="en-US" u="sng">
                <a:solidFill>
                  <a:schemeClr val="hlink"/>
                </a:solidFill>
                <a:hlinkClick r:id="rId5"/>
              </a:rPr>
              <a:t>v7.0</a:t>
            </a:r>
            <a:r>
              <a:rPr lang="en-US"/>
              <a:t> (above + bug-fixes &amp; optimizations)</a:t>
            </a:r>
            <a:endParaRPr/>
          </a:p>
          <a:p>
            <a:pPr marL="457200" lvl="0" indent="-317500" algn="l" rtl="0">
              <a:lnSpc>
                <a:spcPct val="115000"/>
              </a:lnSpc>
              <a:spcBef>
                <a:spcPts val="0"/>
              </a:spcBef>
              <a:spcAft>
                <a:spcPts val="0"/>
              </a:spcAft>
              <a:buSzPts val="1400"/>
              <a:buChar char="▪"/>
            </a:pPr>
            <a:r>
              <a:rPr lang="en-US"/>
              <a:t>New collaborations (Autodesk/Nvidia)</a:t>
            </a:r>
            <a:endParaRPr/>
          </a:p>
          <a:p>
            <a:pPr marL="0" marR="0" lvl="0" indent="0" algn="l" rtl="0">
              <a:lnSpc>
                <a:spcPct val="100000"/>
              </a:lnSpc>
              <a:spcBef>
                <a:spcPts val="0"/>
              </a:spcBef>
              <a:spcAft>
                <a:spcPts val="0"/>
              </a:spcAft>
              <a:buClr>
                <a:srgbClr val="000000"/>
              </a:buClr>
              <a:buSzPts val="1400"/>
              <a:buFont typeface="Arial"/>
              <a:buNone/>
            </a:pPr>
            <a:endParaRPr>
              <a:solidFill>
                <a:srgbClr val="7F7F7F"/>
              </a:solidFill>
            </a:endParaRPr>
          </a:p>
          <a:p>
            <a:pPr marL="0" lvl="0" indent="0" algn="l" rtl="0">
              <a:lnSpc>
                <a:spcPct val="100000"/>
              </a:lnSpc>
              <a:spcBef>
                <a:spcPts val="0"/>
              </a:spcBef>
              <a:spcAft>
                <a:spcPts val="0"/>
              </a:spcAft>
              <a:buSzPts val="1400"/>
              <a:buNone/>
            </a:pPr>
            <a:endParaRPr/>
          </a:p>
        </p:txBody>
      </p:sp>
      <p:sp>
        <p:nvSpPr>
          <p:cNvPr id="882" name="Google Shape;882;g117e4d82ba8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17e4d82ba8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895" name="Google Shape;895;g117e4d82ba8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17e4d82ba8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908" name="Google Shape;908;g117e4d82ba8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17e4d82ba8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9" name="Google Shape;919;g117e4d82ba8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17e4d82ba8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929" name="Google Shape;929;g117e4d82ba8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17e4d82ba8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940" name="Google Shape;940;g117e4d82ba8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17e4d82ba8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g117e4d82ba8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2" name="Google Shape;952;g117e4d82ba8_0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17e4d82ba8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1" name="Google Shape;961;g117e4d82ba8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2" name="Google Shape;962;g117e4d82ba8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17e4d82ba8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3" name="Google Shape;973;g117e4d82ba8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g117e4d82ba8_0_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42bb772fa3_1_8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142bb772fa3_1_8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142bb772fa3_1_8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42bb772fa3_1_8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42bb772fa3_1_8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5" name="Google Shape;1005;g142bb772fa3_1_8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2bb772fa3_1_8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2bb772fa3_1_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g142bb772fa3_1_8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142bb772fa3_1_8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142bb772fa3_1_8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142bb772fa3_1_8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5297f48d0b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5297f48d0b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25297f48d0b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3774538861f_0_1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3774538861f_0_12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7" name="Google Shape;1067;g3774538861f_0_12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3774538861f_0_1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3774538861f_0_1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4" name="Google Shape;1074;g3774538861f_0_12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17e4d82ba8_0_1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0" name="Google Shape;1080;g117e4d82ba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3774538861f_0_12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1" name="Google Shape;1091;g3774538861f_0_1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6" name="Google Shape;111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3" name="Google Shape;112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9" name="Google Shape;112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350" name="Google Shape;3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28600" marR="0" lvl="0" indent="0" algn="l" rtl="0">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1" name="Google Shape;471;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516" name="Google Shape;51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29.png"/><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31.png"/><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jpeg"/><Relationship Id="rId1" Type="http://schemas.openxmlformats.org/officeDocument/2006/relationships/slideMaster" Target="../slideMasters/slideMaster3.xml"/><Relationship Id="rId5" Type="http://schemas.openxmlformats.org/officeDocument/2006/relationships/image" Target="../media/image33.png"/><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29.png"/><Relationship Id="rId4" Type="http://schemas.openxmlformats.org/officeDocument/2006/relationships/image" Target="../media/image3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3.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3.xml"/><Relationship Id="rId4" Type="http://schemas.openxmlformats.org/officeDocument/2006/relationships/image" Target="../media/image3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jpg"/><Relationship Id="rId1" Type="http://schemas.openxmlformats.org/officeDocument/2006/relationships/slideMaster" Target="../slideMasters/slideMaster3.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31.png"/><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3.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2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38.png"/><Relationship Id="rId5" Type="http://schemas.openxmlformats.org/officeDocument/2006/relationships/image" Target="../media/image44.png"/><Relationship Id="rId4" Type="http://schemas.openxmlformats.org/officeDocument/2006/relationships/image" Target="../media/image3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45.png"/><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28.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039831" y="6227577"/>
            <a:ext cx="3728375" cy="210473"/>
          </a:xfrm>
          <a:prstGeom prst="rect">
            <a:avLst/>
          </a:prstGeom>
          <a:noFill/>
          <a:ln>
            <a:noFill/>
          </a:ln>
        </p:spPr>
      </p:pic>
      <p:pic>
        <p:nvPicPr>
          <p:cNvPr id="13" name="Google Shape;13;g240fa8fc8f9_0_1" descr="A black and white text&#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23503" y="6222356"/>
            <a:ext cx="780800" cy="21569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Slide">
  <p:cSld name="2_Title Slide">
    <p:bg>
      <p:bgPr>
        <a:blipFill>
          <a:blip r:embed="rId2">
            <a:alphaModFix/>
          </a:blip>
          <a:stretch>
            <a:fillRect/>
          </a:stretch>
        </a:blipFill>
        <a:effectLst/>
      </p:bgPr>
    </p:bg>
    <p:spTree>
      <p:nvGrpSpPr>
        <p:cNvPr id="1" name="Shape 53"/>
        <p:cNvGrpSpPr/>
        <p:nvPr/>
      </p:nvGrpSpPr>
      <p:grpSpPr>
        <a:xfrm>
          <a:off x="0" y="0"/>
          <a:ext cx="0" cy="0"/>
          <a:chOff x="0" y="0"/>
          <a:chExt cx="0" cy="0"/>
        </a:xfrm>
      </p:grpSpPr>
      <p:pic>
        <p:nvPicPr>
          <p:cNvPr id="54" name="Google Shape;54;g240fa8fc8f9_0_4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39831" y="6227577"/>
            <a:ext cx="3728375" cy="210473"/>
          </a:xfrm>
          <a:prstGeom prst="rect">
            <a:avLst/>
          </a:prstGeom>
          <a:noFill/>
          <a:ln>
            <a:noFill/>
          </a:ln>
        </p:spPr>
      </p:pic>
      <p:pic>
        <p:nvPicPr>
          <p:cNvPr id="55" name="Google Shape;55;g240fa8fc8f9_0_43"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23503" y="6222356"/>
            <a:ext cx="780800" cy="215698"/>
          </a:xfrm>
          <a:prstGeom prst="rect">
            <a:avLst/>
          </a:prstGeom>
          <a:noFill/>
          <a:ln>
            <a:noFill/>
          </a:ln>
        </p:spPr>
      </p:pic>
      <p:sp>
        <p:nvSpPr>
          <p:cNvPr id="56" name="Google Shape;56;g240fa8fc8f9_0_43"/>
          <p:cNvSpPr txBox="1">
            <a:spLocks noGrp="1"/>
          </p:cNvSpPr>
          <p:nvPr>
            <p:ph type="title"/>
          </p:nvPr>
        </p:nvSpPr>
        <p:spPr>
          <a:xfrm>
            <a:off x="838179" y="1315845"/>
            <a:ext cx="10515300" cy="42264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Slide 1">
  <p:cSld name="2_Title Slide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g283f9c8f97d_1_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39831" y="6227577"/>
            <a:ext cx="3728375" cy="210473"/>
          </a:xfrm>
          <a:prstGeom prst="rect">
            <a:avLst/>
          </a:prstGeom>
          <a:noFill/>
          <a:ln>
            <a:noFill/>
          </a:ln>
        </p:spPr>
      </p:pic>
      <p:sp>
        <p:nvSpPr>
          <p:cNvPr id="59" name="Google Shape;59;g283f9c8f97d_1_4"/>
          <p:cNvSpPr txBox="1">
            <a:spLocks noGrp="1"/>
          </p:cNvSpPr>
          <p:nvPr>
            <p:ph type="title"/>
          </p:nvPr>
        </p:nvSpPr>
        <p:spPr>
          <a:xfrm>
            <a:off x="838179" y="1315845"/>
            <a:ext cx="10515300" cy="42264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g240fa8fc8f9_0_48"/>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pic>
        <p:nvPicPr>
          <p:cNvPr id="62" name="Google Shape;62;g240fa8fc8f9_0_48"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63" name="Google Shape;63;g240fa8fc8f9_0_48"/>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g240fa8fc8f9_0_52"/>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pic>
        <p:nvPicPr>
          <p:cNvPr id="66" name="Google Shape;66;g240fa8fc8f9_0_52"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2601" y="155275"/>
            <a:ext cx="845125" cy="919750"/>
          </a:xfrm>
          <a:prstGeom prst="rect">
            <a:avLst/>
          </a:prstGeom>
          <a:noFill/>
          <a:ln>
            <a:noFill/>
          </a:ln>
        </p:spPr>
      </p:pic>
      <p:sp>
        <p:nvSpPr>
          <p:cNvPr id="67" name="Google Shape;67;g240fa8fc8f9_0_52"/>
          <p:cNvSpPr txBox="1">
            <a:spLocks noGrp="1"/>
          </p:cNvSpPr>
          <p:nvPr>
            <p:ph type="title"/>
          </p:nvPr>
        </p:nvSpPr>
        <p:spPr>
          <a:xfrm>
            <a:off x="1487375" y="365125"/>
            <a:ext cx="9216900" cy="6162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g240fa8fc8f9_0_56"/>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pic>
        <p:nvPicPr>
          <p:cNvPr id="70" name="Google Shape;70;g240fa8fc8f9_0_56"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71" name="Google Shape;71;g240fa8fc8f9_0_56"/>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g240fa8fc8f9_0_60"/>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pic>
        <p:nvPicPr>
          <p:cNvPr id="74" name="Google Shape;74;g240fa8fc8f9_0_60"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2601" y="155275"/>
            <a:ext cx="845125" cy="919750"/>
          </a:xfrm>
          <a:prstGeom prst="rect">
            <a:avLst/>
          </a:prstGeom>
          <a:noFill/>
          <a:ln>
            <a:noFill/>
          </a:ln>
        </p:spPr>
      </p:pic>
      <p:sp>
        <p:nvSpPr>
          <p:cNvPr id="75" name="Google Shape;75;g240fa8fc8f9_0_60"/>
          <p:cNvSpPr txBox="1">
            <a:spLocks noGrp="1"/>
          </p:cNvSpPr>
          <p:nvPr>
            <p:ph type="title"/>
          </p:nvPr>
        </p:nvSpPr>
        <p:spPr>
          <a:xfrm>
            <a:off x="1487375" y="365125"/>
            <a:ext cx="9216900" cy="6162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8_Title Only">
  <p:cSld name="8_Title and Content_1">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g240fa8fc8f9_0_1107"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2601" y="155275"/>
            <a:ext cx="845125" cy="919750"/>
          </a:xfrm>
          <a:prstGeom prst="rect">
            <a:avLst/>
          </a:prstGeom>
          <a:noFill/>
          <a:ln>
            <a:noFill/>
          </a:ln>
        </p:spPr>
      </p:pic>
      <p:sp>
        <p:nvSpPr>
          <p:cNvPr id="78" name="Google Shape;78;g240fa8fc8f9_0_1107"/>
          <p:cNvSpPr txBox="1">
            <a:spLocks noGrp="1"/>
          </p:cNvSpPr>
          <p:nvPr>
            <p:ph type="title"/>
          </p:nvPr>
        </p:nvSpPr>
        <p:spPr>
          <a:xfrm>
            <a:off x="1487375" y="365125"/>
            <a:ext cx="9216900" cy="6162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_Title and Content 1">
  <p:cSld name="18_Title and Content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g240fa8fc8f9_0_7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pic>
        <p:nvPicPr>
          <p:cNvPr id="81" name="Google Shape;81;g240fa8fc8f9_0_78"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46888" y="191843"/>
            <a:ext cx="1895660" cy="919759"/>
          </a:xfrm>
          <a:prstGeom prst="rect">
            <a:avLst/>
          </a:prstGeom>
          <a:noFill/>
          <a:ln>
            <a:noFill/>
          </a:ln>
        </p:spPr>
      </p:pic>
      <p:sp>
        <p:nvSpPr>
          <p:cNvPr id="82" name="Google Shape;82;g240fa8fc8f9_0_78"/>
          <p:cNvSpPr txBox="1">
            <a:spLocks noGrp="1"/>
          </p:cNvSpPr>
          <p:nvPr>
            <p:ph type="title"/>
          </p:nvPr>
        </p:nvSpPr>
        <p:spPr>
          <a:xfrm>
            <a:off x="838200" y="365126"/>
            <a:ext cx="10515600" cy="616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2 1">
  <p:cSld name="Title Slide_2_1">
    <p:bg>
      <p:bgPr>
        <a:blipFill>
          <a:blip r:embed="rId2">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 Blank">
  <p:cSld name="2_Custom Layout_2">
    <p:bg>
      <p:bgPr>
        <a:blipFill>
          <a:blip r:embed="rId2">
            <a:alphaModFix/>
          </a:blip>
          <a:stretch>
            <a:fillRect/>
          </a:stretch>
        </a:blipFill>
        <a:effectLst/>
      </p:bgPr>
    </p:bg>
    <p:spTree>
      <p:nvGrpSpPr>
        <p:cNvPr id="1"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 Slide_1">
    <p:bg>
      <p:bgPr>
        <a:blipFill>
          <a:blip r:embed="rId2">
            <a:alphaModFix/>
          </a:blip>
          <a:stretch>
            <a:fillRect/>
          </a:stretch>
        </a:blipFill>
        <a:effectLst/>
      </p:bgPr>
    </p:bg>
    <p:spTree>
      <p:nvGrpSpPr>
        <p:cNvPr id="1" name="Shape 14"/>
        <p:cNvGrpSpPr/>
        <p:nvPr/>
      </p:nvGrpSpPr>
      <p:grpSpPr>
        <a:xfrm>
          <a:off x="0" y="0"/>
          <a:ext cx="0" cy="0"/>
          <a:chOff x="0" y="0"/>
          <a:chExt cx="0" cy="0"/>
        </a:xfrm>
      </p:grpSpPr>
      <p:pic>
        <p:nvPicPr>
          <p:cNvPr id="15" name="Google Shape;15;g240fa8fc8f9_0_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39831" y="6227577"/>
            <a:ext cx="3728375" cy="210473"/>
          </a:xfrm>
          <a:prstGeom prst="rect">
            <a:avLst/>
          </a:prstGeom>
          <a:noFill/>
          <a:ln>
            <a:noFill/>
          </a:ln>
        </p:spPr>
      </p:pic>
      <p:pic>
        <p:nvPicPr>
          <p:cNvPr id="16" name="Google Shape;16;g240fa8fc8f9_0_5"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a:stretch/>
        </p:blipFill>
        <p:spPr>
          <a:xfrm>
            <a:off x="729123" y="2232515"/>
            <a:ext cx="4481551" cy="2392975"/>
          </a:xfrm>
          <a:prstGeom prst="rect">
            <a:avLst/>
          </a:prstGeom>
          <a:noFill/>
          <a:ln>
            <a:noFill/>
          </a:ln>
        </p:spPr>
      </p:pic>
      <p:sp>
        <p:nvSpPr>
          <p:cNvPr id="18" name="Google Shape;18;g240fa8fc8f9_0_5"/>
          <p:cNvSpPr txBox="1">
            <a:spLocks noGrp="1"/>
          </p:cNvSpPr>
          <p:nvPr>
            <p:ph type="title"/>
          </p:nvPr>
        </p:nvSpPr>
        <p:spPr>
          <a:xfrm>
            <a:off x="5803400" y="701050"/>
            <a:ext cx="6047100" cy="285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9" name="Google Shape;19;g240fa8fc8f9_0_5"/>
          <p:cNvSpPr txBox="1">
            <a:spLocks noGrp="1"/>
          </p:cNvSpPr>
          <p:nvPr>
            <p:ph type="subTitle" idx="1"/>
          </p:nvPr>
        </p:nvSpPr>
        <p:spPr>
          <a:xfrm>
            <a:off x="5803400" y="3803925"/>
            <a:ext cx="6047100" cy="926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roject Card">
  <p:cSld name="9_Title Slide_1">
    <p:bg>
      <p:bgPr>
        <a:solidFill>
          <a:schemeClr val="lt1"/>
        </a:solidFill>
        <a:effectLst/>
      </p:bgPr>
    </p:bg>
    <p:spTree>
      <p:nvGrpSpPr>
        <p:cNvPr id="1"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a:stretch/>
        </p:blipFill>
        <p:spPr>
          <a:xfrm>
            <a:off x="3481633" y="7968555"/>
            <a:ext cx="12192000" cy="6857998"/>
          </a:xfrm>
          <a:prstGeom prst="rect">
            <a:avLst/>
          </a:prstGeom>
          <a:noFill/>
          <a:ln>
            <a:noFill/>
          </a:ln>
        </p:spPr>
      </p:pic>
      <p:sp>
        <p:nvSpPr>
          <p:cNvPr id="87" name="Google Shape;87;g240fa8fc8f9_0_97"/>
          <p:cNvSpPr>
            <a:spLocks noGrp="1"/>
          </p:cNvSpPr>
          <p:nvPr>
            <p:ph type="pic" idx="2"/>
          </p:nvPr>
        </p:nvSpPr>
        <p:spPr>
          <a:xfrm>
            <a:off x="1521675" y="3638050"/>
            <a:ext cx="2112300" cy="2112300"/>
          </a:xfrm>
          <a:prstGeom prst="rect">
            <a:avLst/>
          </a:prstGeom>
          <a:noFill/>
          <a:ln>
            <a:noFill/>
          </a:ln>
        </p:spPr>
      </p:sp>
      <p:sp>
        <p:nvSpPr>
          <p:cNvPr id="88" name="Google Shape;88;g240fa8fc8f9_0_97"/>
          <p:cNvSpPr txBox="1">
            <a:spLocks noGrp="1"/>
          </p:cNvSpPr>
          <p:nvPr>
            <p:ph type="subTitle" idx="1"/>
          </p:nvPr>
        </p:nvSpPr>
        <p:spPr>
          <a:xfrm>
            <a:off x="66375" y="5841575"/>
            <a:ext cx="5022900" cy="3651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1100"/>
              </a:spcBef>
              <a:spcAft>
                <a:spcPts val="0"/>
              </a:spcAft>
              <a:buSzPts val="1600"/>
              <a:buFont typeface="Calibri"/>
              <a:buNone/>
              <a:defRPr sz="1600">
                <a:latin typeface="Calibri"/>
                <a:ea typeface="Calibri"/>
                <a:cs typeface="Calibri"/>
                <a:sym typeface="Calibri"/>
              </a:defRPr>
            </a:lvl1pPr>
            <a:lvl2pPr lvl="1" algn="ctr" rtl="0">
              <a:lnSpc>
                <a:spcPct val="100000"/>
              </a:lnSpc>
              <a:spcBef>
                <a:spcPts val="500"/>
              </a:spcBef>
              <a:spcAft>
                <a:spcPts val="0"/>
              </a:spcAft>
              <a:buSzPts val="1200"/>
              <a:buNone/>
              <a:defRPr sz="1200"/>
            </a:lvl2pPr>
            <a:lvl3pPr lvl="2" algn="ctr" rtl="0">
              <a:lnSpc>
                <a:spcPct val="100000"/>
              </a:lnSpc>
              <a:spcBef>
                <a:spcPts val="500"/>
              </a:spcBef>
              <a:spcAft>
                <a:spcPts val="0"/>
              </a:spcAft>
              <a:buSzPts val="800"/>
              <a:buNone/>
              <a:defRPr sz="800"/>
            </a:lvl3pPr>
            <a:lvl4pPr lvl="3" algn="ctr" rtl="0">
              <a:lnSpc>
                <a:spcPct val="100000"/>
              </a:lnSpc>
              <a:spcBef>
                <a:spcPts val="500"/>
              </a:spcBef>
              <a:spcAft>
                <a:spcPts val="0"/>
              </a:spcAft>
              <a:buSzPts val="700"/>
              <a:buNone/>
              <a:defRPr sz="700"/>
            </a:lvl4pPr>
            <a:lvl5pPr lvl="4" algn="ctr" rtl="0">
              <a:lnSpc>
                <a:spcPct val="100000"/>
              </a:lnSpc>
              <a:spcBef>
                <a:spcPts val="500"/>
              </a:spcBef>
              <a:spcAft>
                <a:spcPts val="0"/>
              </a:spcAft>
              <a:buSzPts val="700"/>
              <a:buNone/>
              <a:defRPr sz="700"/>
            </a:lvl5pPr>
            <a:lvl6pPr lvl="5" algn="ctr" rtl="0">
              <a:lnSpc>
                <a:spcPct val="90000"/>
              </a:lnSpc>
              <a:spcBef>
                <a:spcPts val="500"/>
              </a:spcBef>
              <a:spcAft>
                <a:spcPts val="0"/>
              </a:spcAft>
              <a:buSzPts val="700"/>
              <a:buNone/>
              <a:defRPr sz="700"/>
            </a:lvl6pPr>
            <a:lvl7pPr lvl="6" algn="ctr" rtl="0">
              <a:lnSpc>
                <a:spcPct val="90000"/>
              </a:lnSpc>
              <a:spcBef>
                <a:spcPts val="500"/>
              </a:spcBef>
              <a:spcAft>
                <a:spcPts val="0"/>
              </a:spcAft>
              <a:buSzPts val="700"/>
              <a:buNone/>
              <a:defRPr sz="700"/>
            </a:lvl7pPr>
            <a:lvl8pPr lvl="7" algn="ctr" rtl="0">
              <a:lnSpc>
                <a:spcPct val="90000"/>
              </a:lnSpc>
              <a:spcBef>
                <a:spcPts val="500"/>
              </a:spcBef>
              <a:spcAft>
                <a:spcPts val="0"/>
              </a:spcAft>
              <a:buSzPts val="700"/>
              <a:buNone/>
              <a:defRPr sz="700"/>
            </a:lvl8pPr>
            <a:lvl9pPr lvl="8" algn="ctr" rtl="0">
              <a:lnSpc>
                <a:spcPct val="90000"/>
              </a:lnSpc>
              <a:spcBef>
                <a:spcPts val="500"/>
              </a:spcBef>
              <a:spcAft>
                <a:spcPts val="0"/>
              </a:spcAft>
              <a:buSzPts val="700"/>
              <a:buNone/>
              <a:defRPr sz="700"/>
            </a:lvl9pPr>
          </a:lstStyle>
          <a:p>
            <a:endParaRPr/>
          </a:p>
        </p:txBody>
      </p:sp>
      <p:sp>
        <p:nvSpPr>
          <p:cNvPr id="89" name="Google Shape;89;g240fa8fc8f9_0_97"/>
          <p:cNvSpPr txBox="1">
            <a:spLocks noGrp="1"/>
          </p:cNvSpPr>
          <p:nvPr>
            <p:ph type="body" idx="3"/>
          </p:nvPr>
        </p:nvSpPr>
        <p:spPr>
          <a:xfrm>
            <a:off x="5484450" y="3291425"/>
            <a:ext cx="6439200" cy="32679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10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10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1">
  <p:cSld name="1_Title Slide_1">
    <p:bg>
      <p:bgPr>
        <a:solidFill>
          <a:srgbClr val="3CC1CD"/>
        </a:solidFill>
        <a:effectLst/>
      </p:bgPr>
    </p:bg>
    <p:spTree>
      <p:nvGrpSpPr>
        <p:cNvPr id="1" name="Shape 90"/>
        <p:cNvGrpSpPr/>
        <p:nvPr/>
      </p:nvGrpSpPr>
      <p:grpSpPr>
        <a:xfrm>
          <a:off x="0" y="0"/>
          <a:ext cx="0" cy="0"/>
          <a:chOff x="0" y="0"/>
          <a:chExt cx="0" cy="0"/>
        </a:xfrm>
      </p:grpSpPr>
      <p:pic>
        <p:nvPicPr>
          <p:cNvPr id="91" name="Google Shape;91;g335b4b0fa99_0_29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10800000">
            <a:off x="8792" y="0"/>
            <a:ext cx="12192000" cy="6858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pic>
        <p:nvPicPr>
          <p:cNvPr id="94" name="Google Shape;94;g3774538861f_0_8"/>
          <p:cNvPicPr preferRelativeResize="0"/>
          <p:nvPr/>
        </p:nvPicPr>
        <p:blipFill rotWithShape="1">
          <a:blip r:embed="rId3">
            <a:alphaModFix/>
          </a:blip>
          <a:srcRect/>
          <a:stretch/>
        </p:blipFill>
        <p:spPr>
          <a:xfrm>
            <a:off x="3412563" y="1996162"/>
            <a:ext cx="5366876" cy="2865675"/>
          </a:xfrm>
          <a:prstGeom prst="rect">
            <a:avLst/>
          </a:prstGeom>
          <a:noFill/>
          <a:ln>
            <a:noFill/>
          </a:ln>
        </p:spPr>
      </p:pic>
      <p:pic>
        <p:nvPicPr>
          <p:cNvPr id="95" name="Google Shape;95;g3774538861f_0_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039831" y="6227577"/>
            <a:ext cx="3728375" cy="210473"/>
          </a:xfrm>
          <a:prstGeom prst="rect">
            <a:avLst/>
          </a:prstGeom>
          <a:noFill/>
          <a:ln>
            <a:noFill/>
          </a:ln>
        </p:spPr>
      </p:pic>
      <p:pic>
        <p:nvPicPr>
          <p:cNvPr id="96" name="Google Shape;96;g3774538861f_0_8" descr="A black and white text&#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23503" y="6222356"/>
            <a:ext cx="780800" cy="21569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1">
  <p:cSld name="Title Slide_1">
    <p:bg>
      <p:bgPr>
        <a:blipFill>
          <a:blip r:embed="rId2">
            <a:alphaModFix/>
          </a:blip>
          <a:stretch>
            <a:fillRect/>
          </a:stretch>
        </a:blipFill>
        <a:effectLst/>
      </p:bgPr>
    </p:bg>
    <p:spTree>
      <p:nvGrpSpPr>
        <p:cNvPr id="1" name="Shape 97"/>
        <p:cNvGrpSpPr/>
        <p:nvPr/>
      </p:nvGrpSpPr>
      <p:grpSpPr>
        <a:xfrm>
          <a:off x="0" y="0"/>
          <a:ext cx="0" cy="0"/>
          <a:chOff x="0" y="0"/>
          <a:chExt cx="0" cy="0"/>
        </a:xfrm>
      </p:grpSpPr>
      <p:pic>
        <p:nvPicPr>
          <p:cNvPr id="98" name="Google Shape;98;g3774538861f_0_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39831" y="6227577"/>
            <a:ext cx="3728375" cy="210473"/>
          </a:xfrm>
          <a:prstGeom prst="rect">
            <a:avLst/>
          </a:prstGeom>
          <a:noFill/>
          <a:ln>
            <a:noFill/>
          </a:ln>
        </p:spPr>
      </p:pic>
      <p:pic>
        <p:nvPicPr>
          <p:cNvPr id="99" name="Google Shape;99;g3774538861f_0_12"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23503" y="6222356"/>
            <a:ext cx="780800" cy="215698"/>
          </a:xfrm>
          <a:prstGeom prst="rect">
            <a:avLst/>
          </a:prstGeom>
          <a:noFill/>
          <a:ln>
            <a:noFill/>
          </a:ln>
        </p:spPr>
      </p:pic>
      <p:pic>
        <p:nvPicPr>
          <p:cNvPr id="100" name="Google Shape;100;g3774538861f_0_12"/>
          <p:cNvPicPr preferRelativeResize="0"/>
          <p:nvPr/>
        </p:nvPicPr>
        <p:blipFill rotWithShape="1">
          <a:blip r:embed="rId5">
            <a:alphaModFix/>
          </a:blip>
          <a:srcRect/>
          <a:stretch/>
        </p:blipFill>
        <p:spPr>
          <a:xfrm>
            <a:off x="729123" y="2232515"/>
            <a:ext cx="4481551" cy="2392975"/>
          </a:xfrm>
          <a:prstGeom prst="rect">
            <a:avLst/>
          </a:prstGeom>
          <a:noFill/>
          <a:ln>
            <a:noFill/>
          </a:ln>
        </p:spPr>
      </p:pic>
      <p:sp>
        <p:nvSpPr>
          <p:cNvPr id="101" name="Google Shape;101;g3774538861f_0_12"/>
          <p:cNvSpPr txBox="1">
            <a:spLocks noGrp="1"/>
          </p:cNvSpPr>
          <p:nvPr>
            <p:ph type="title"/>
          </p:nvPr>
        </p:nvSpPr>
        <p:spPr>
          <a:xfrm>
            <a:off x="5803400" y="701050"/>
            <a:ext cx="6047100" cy="285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02" name="Google Shape;102;g3774538861f_0_12"/>
          <p:cNvSpPr txBox="1">
            <a:spLocks noGrp="1"/>
          </p:cNvSpPr>
          <p:nvPr>
            <p:ph type="subTitle" idx="1"/>
          </p:nvPr>
        </p:nvSpPr>
        <p:spPr>
          <a:xfrm>
            <a:off x="5803400" y="3803925"/>
            <a:ext cx="6047100" cy="926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2">
  <p:cSld name="14_Title and Content_2">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g3774538861f_0_18"/>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05" name="Google Shape;105;g3774538861f_0_18"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106" name="Google Shape;106;g3774538861f_0_18"/>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07" name="Google Shape;107;g3774538861f_0_1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 y="6629401"/>
            <a:ext cx="12191698" cy="22859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bg>
      <p:bgPr>
        <a:blipFill>
          <a:blip r:embed="rId2">
            <a:alphaModFix/>
          </a:blip>
          <a:stretch>
            <a:fillRect/>
          </a:stretch>
        </a:blipFill>
        <a:effectLst/>
      </p:bgPr>
    </p:bg>
    <p:spTree>
      <p:nvGrpSpPr>
        <p:cNvPr id="1" name="Shape 108"/>
        <p:cNvGrpSpPr/>
        <p:nvPr/>
      </p:nvGrpSpPr>
      <p:grpSpPr>
        <a:xfrm>
          <a:off x="0" y="0"/>
          <a:ext cx="0" cy="0"/>
          <a:chOff x="0" y="0"/>
          <a:chExt cx="0" cy="0"/>
        </a:xfrm>
      </p:grpSpPr>
      <p:pic>
        <p:nvPicPr>
          <p:cNvPr id="109" name="Google Shape;109;g3774538861f_0_23"/>
          <p:cNvPicPr preferRelativeResize="0"/>
          <p:nvPr/>
        </p:nvPicPr>
        <p:blipFill rotWithShape="1">
          <a:blip r:embed="rId3">
            <a:alphaModFix/>
          </a:blip>
          <a:srcRect/>
          <a:stretch/>
        </p:blipFill>
        <p:spPr>
          <a:xfrm>
            <a:off x="1375" y="6629400"/>
            <a:ext cx="12188950" cy="228600"/>
          </a:xfrm>
          <a:prstGeom prst="rect">
            <a:avLst/>
          </a:prstGeom>
          <a:noFill/>
          <a:ln>
            <a:noFill/>
          </a:ln>
        </p:spPr>
      </p:pic>
      <p:pic>
        <p:nvPicPr>
          <p:cNvPr id="110" name="Google Shape;110;g3774538861f_0_23"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111" name="Google Shape;111;g3774538861f_0_23"/>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3774538861f_0_23"/>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2_Title and Content 2">
  <p:cSld name="12_Title and Content_2">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g3774538861f_0_28"/>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15" name="Google Shape;115;g3774538861f_0_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 y="6629401"/>
            <a:ext cx="12191698" cy="228593"/>
          </a:xfrm>
          <a:prstGeom prst="rect">
            <a:avLst/>
          </a:prstGeom>
          <a:noFill/>
          <a:ln>
            <a:noFill/>
          </a:ln>
        </p:spPr>
      </p:pic>
      <p:pic>
        <p:nvPicPr>
          <p:cNvPr id="116" name="Google Shape;116;g3774538861f_0_28"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117" name="Google Shape;117;g3774538861f_0_28"/>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bg>
      <p:bgPr>
        <a:blipFill>
          <a:blip r:embed="rId2">
            <a:alphaModFix/>
          </a:blip>
          <a:stretch>
            <a:fillRect/>
          </a:stretch>
        </a:blipFill>
        <a:effectLst/>
      </p:bgPr>
    </p:bg>
    <p:spTree>
      <p:nvGrpSpPr>
        <p:cNvPr id="1" name="Shape 118"/>
        <p:cNvGrpSpPr/>
        <p:nvPr/>
      </p:nvGrpSpPr>
      <p:grpSpPr>
        <a:xfrm>
          <a:off x="0" y="0"/>
          <a:ext cx="0" cy="0"/>
          <a:chOff x="0" y="0"/>
          <a:chExt cx="0" cy="0"/>
        </a:xfrm>
      </p:grpSpPr>
      <p:pic>
        <p:nvPicPr>
          <p:cNvPr id="119" name="Google Shape;119;g3774538861f_0_3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 y="6629401"/>
            <a:ext cx="12191698" cy="228593"/>
          </a:xfrm>
          <a:prstGeom prst="rect">
            <a:avLst/>
          </a:prstGeom>
          <a:noFill/>
          <a:ln>
            <a:noFill/>
          </a:ln>
        </p:spPr>
      </p:pic>
      <p:pic>
        <p:nvPicPr>
          <p:cNvPr id="120" name="Google Shape;120;g3774538861f_0_33"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121" name="Google Shape;121;g3774538861f_0_33"/>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g3774538861f_0_33"/>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4_Title and Content 1">
  <p:cSld name="14_Title and Content_1">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g3774538861f_0_38"/>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5" name="Google Shape;125;g3774538861f_0_38"/>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0_Title and Content 1">
  <p:cSld name="20_Title and Content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g3774538861f_0_41"/>
          <p:cNvSpPr txBox="1">
            <a:spLocks noGrp="1"/>
          </p:cNvSpPr>
          <p:nvPr>
            <p:ph type="body" idx="1"/>
          </p:nvPr>
        </p:nvSpPr>
        <p:spPr>
          <a:xfrm>
            <a:off x="838179" y="1825625"/>
            <a:ext cx="48042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115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115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115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15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15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15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28" name="Google Shape;128;g3774538861f_0_41"/>
          <p:cNvSpPr txBox="1">
            <a:spLocks noGrp="1"/>
          </p:cNvSpPr>
          <p:nvPr>
            <p:ph type="body" idx="2"/>
          </p:nvPr>
        </p:nvSpPr>
        <p:spPr>
          <a:xfrm>
            <a:off x="6502859" y="1825625"/>
            <a:ext cx="48042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115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115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115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15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15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15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29" name="Google Shape;129;g3774538861f_0_41"/>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2">
  <p:cSld name="14_Title and Content_2">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g240fa8fc8f9_0_10"/>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2" name="Google Shape;22;g240fa8fc8f9_0_10"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23" name="Google Shape;23;g240fa8fc8f9_0_10"/>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4" name="Google Shape;24;g240fa8fc8f9_0_1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6_Title and Content 1">
  <p:cSld name="16_Title and Content_1">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g3774538861f_0_45"/>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2" name="Google Shape;132;g3774538861f_0_45"/>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Slide">
  <p:cSld name="2_Title Slide">
    <p:bg>
      <p:bgPr>
        <a:blipFill>
          <a:blip r:embed="rId2">
            <a:alphaModFix/>
          </a:blip>
          <a:stretch>
            <a:fillRect/>
          </a:stretch>
        </a:blipFill>
        <a:effectLst/>
      </p:bgPr>
    </p:bg>
    <p:spTree>
      <p:nvGrpSpPr>
        <p:cNvPr id="1" name="Shape 133"/>
        <p:cNvGrpSpPr/>
        <p:nvPr/>
      </p:nvGrpSpPr>
      <p:grpSpPr>
        <a:xfrm>
          <a:off x="0" y="0"/>
          <a:ext cx="0" cy="0"/>
          <a:chOff x="0" y="0"/>
          <a:chExt cx="0" cy="0"/>
        </a:xfrm>
      </p:grpSpPr>
      <p:pic>
        <p:nvPicPr>
          <p:cNvPr id="134" name="Google Shape;134;g3774538861f_0_4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39831" y="6227577"/>
            <a:ext cx="3728375" cy="210473"/>
          </a:xfrm>
          <a:prstGeom prst="rect">
            <a:avLst/>
          </a:prstGeom>
          <a:noFill/>
          <a:ln>
            <a:noFill/>
          </a:ln>
        </p:spPr>
      </p:pic>
      <p:pic>
        <p:nvPicPr>
          <p:cNvPr id="135" name="Google Shape;135;g3774538861f_0_48"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23503" y="6222356"/>
            <a:ext cx="780800" cy="215698"/>
          </a:xfrm>
          <a:prstGeom prst="rect">
            <a:avLst/>
          </a:prstGeom>
          <a:noFill/>
          <a:ln>
            <a:noFill/>
          </a:ln>
        </p:spPr>
      </p:pic>
      <p:sp>
        <p:nvSpPr>
          <p:cNvPr id="136" name="Google Shape;136;g3774538861f_0_48"/>
          <p:cNvSpPr txBox="1">
            <a:spLocks noGrp="1"/>
          </p:cNvSpPr>
          <p:nvPr>
            <p:ph type="title"/>
          </p:nvPr>
        </p:nvSpPr>
        <p:spPr>
          <a:xfrm>
            <a:off x="838179" y="1315845"/>
            <a:ext cx="10515300" cy="42264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137"/>
        <p:cNvGrpSpPr/>
        <p:nvPr/>
      </p:nvGrpSpPr>
      <p:grpSpPr>
        <a:xfrm>
          <a:off x="0" y="0"/>
          <a:ext cx="0" cy="0"/>
          <a:chOff x="0" y="0"/>
          <a:chExt cx="0" cy="0"/>
        </a:xfrm>
      </p:grpSpPr>
      <p:pic>
        <p:nvPicPr>
          <p:cNvPr id="138" name="Google Shape;138;g3774538861f_0_52"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139" name="Google Shape;139;g3774538861f_0_52"/>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0" name="Google Shape;140;g3774538861f_0_52"/>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blipFill>
          <a:blip r:embed="rId2">
            <a:alphaModFix/>
          </a:blip>
          <a:stretch>
            <a:fillRect/>
          </a:stretch>
        </a:blipFill>
        <a:effectLst/>
      </p:bgPr>
    </p:bg>
    <p:spTree>
      <p:nvGrpSpPr>
        <p:cNvPr id="1" name="Shape 141"/>
        <p:cNvGrpSpPr/>
        <p:nvPr/>
      </p:nvGrpSpPr>
      <p:grpSpPr>
        <a:xfrm>
          <a:off x="0" y="0"/>
          <a:ext cx="0" cy="0"/>
          <a:chOff x="0" y="0"/>
          <a:chExt cx="0" cy="0"/>
        </a:xfrm>
      </p:grpSpPr>
      <p:pic>
        <p:nvPicPr>
          <p:cNvPr id="142" name="Google Shape;142;g3774538861f_0_56"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2601" y="155275"/>
            <a:ext cx="845125" cy="919750"/>
          </a:xfrm>
          <a:prstGeom prst="rect">
            <a:avLst/>
          </a:prstGeom>
          <a:noFill/>
          <a:ln>
            <a:noFill/>
          </a:ln>
        </p:spPr>
      </p:pic>
      <p:sp>
        <p:nvSpPr>
          <p:cNvPr id="143" name="Google Shape;143;g3774538861f_0_56"/>
          <p:cNvSpPr txBox="1">
            <a:spLocks noGrp="1"/>
          </p:cNvSpPr>
          <p:nvPr>
            <p:ph type="title"/>
          </p:nvPr>
        </p:nvSpPr>
        <p:spPr>
          <a:xfrm>
            <a:off x="1487375" y="365125"/>
            <a:ext cx="9216900" cy="6162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4" name="Google Shape;144;g3774538861f_0_56"/>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145"/>
        <p:cNvGrpSpPr/>
        <p:nvPr/>
      </p:nvGrpSpPr>
      <p:grpSpPr>
        <a:xfrm>
          <a:off x="0" y="0"/>
          <a:ext cx="0" cy="0"/>
          <a:chOff x="0" y="0"/>
          <a:chExt cx="0" cy="0"/>
        </a:xfrm>
      </p:grpSpPr>
      <p:pic>
        <p:nvPicPr>
          <p:cNvPr id="146" name="Google Shape;146;g3774538861f_0_60"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147" name="Google Shape;147;g3774538861f_0_60"/>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8" name="Google Shape;148;g3774538861f_0_60"/>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blipFill>
          <a:blip r:embed="rId2">
            <a:alphaModFix/>
          </a:blip>
          <a:stretch>
            <a:fillRect/>
          </a:stretch>
        </a:blipFill>
        <a:effectLst/>
      </p:bgPr>
    </p:bg>
    <p:spTree>
      <p:nvGrpSpPr>
        <p:cNvPr id="1" name="Shape 149"/>
        <p:cNvGrpSpPr/>
        <p:nvPr/>
      </p:nvGrpSpPr>
      <p:grpSpPr>
        <a:xfrm>
          <a:off x="0" y="0"/>
          <a:ext cx="0" cy="0"/>
          <a:chOff x="0" y="0"/>
          <a:chExt cx="0" cy="0"/>
        </a:xfrm>
      </p:grpSpPr>
      <p:pic>
        <p:nvPicPr>
          <p:cNvPr id="150" name="Google Shape;150;g3774538861f_0_64"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2601" y="155275"/>
            <a:ext cx="845125" cy="919750"/>
          </a:xfrm>
          <a:prstGeom prst="rect">
            <a:avLst/>
          </a:prstGeom>
          <a:noFill/>
          <a:ln>
            <a:noFill/>
          </a:ln>
        </p:spPr>
      </p:pic>
      <p:sp>
        <p:nvSpPr>
          <p:cNvPr id="151" name="Google Shape;151;g3774538861f_0_64"/>
          <p:cNvSpPr txBox="1">
            <a:spLocks noGrp="1"/>
          </p:cNvSpPr>
          <p:nvPr>
            <p:ph type="title"/>
          </p:nvPr>
        </p:nvSpPr>
        <p:spPr>
          <a:xfrm>
            <a:off x="1487375" y="365125"/>
            <a:ext cx="9216900" cy="6162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2" name="Google Shape;152;g3774538861f_0_64"/>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5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15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15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15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_Title Only">
  <p:cSld name="8_Title and Content_1">
    <p:bg>
      <p:bgPr>
        <a:blipFill>
          <a:blip r:embed="rId2">
            <a:alphaModFix/>
          </a:blip>
          <a:stretch>
            <a:fillRect/>
          </a:stretch>
        </a:blipFill>
        <a:effectLst/>
      </p:bgPr>
    </p:bg>
    <p:spTree>
      <p:nvGrpSpPr>
        <p:cNvPr id="1" name="Shape 153"/>
        <p:cNvGrpSpPr/>
        <p:nvPr/>
      </p:nvGrpSpPr>
      <p:grpSpPr>
        <a:xfrm>
          <a:off x="0" y="0"/>
          <a:ext cx="0" cy="0"/>
          <a:chOff x="0" y="0"/>
          <a:chExt cx="0" cy="0"/>
        </a:xfrm>
      </p:grpSpPr>
      <p:pic>
        <p:nvPicPr>
          <p:cNvPr id="154" name="Google Shape;154;g3774538861f_0_68"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2601" y="155275"/>
            <a:ext cx="845125" cy="919750"/>
          </a:xfrm>
          <a:prstGeom prst="rect">
            <a:avLst/>
          </a:prstGeom>
          <a:noFill/>
          <a:ln>
            <a:noFill/>
          </a:ln>
        </p:spPr>
      </p:pic>
      <p:sp>
        <p:nvSpPr>
          <p:cNvPr id="155" name="Google Shape;155;g3774538861f_0_68"/>
          <p:cNvSpPr txBox="1">
            <a:spLocks noGrp="1"/>
          </p:cNvSpPr>
          <p:nvPr>
            <p:ph type="title"/>
          </p:nvPr>
        </p:nvSpPr>
        <p:spPr>
          <a:xfrm>
            <a:off x="1487375" y="365125"/>
            <a:ext cx="9216900" cy="6162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2 1">
  <p:cSld name="Title Slide_2_1">
    <p:bg>
      <p:bgPr>
        <a:blipFill>
          <a:blip r:embed="rId2">
            <a:alphaModFix/>
          </a:blip>
          <a:stretch>
            <a:fillRect/>
          </a:stretch>
        </a:blipFill>
        <a:effectLst/>
      </p:bgPr>
    </p:bg>
    <p:spTree>
      <p:nvGrpSpPr>
        <p:cNvPr id="1" name="Shape 15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_ Blank">
  <p:cSld name="2_Custom Layout_2">
    <p:bg>
      <p:bgPr>
        <a:blipFill>
          <a:blip r:embed="rId2">
            <a:alphaModFix/>
          </a:blip>
          <a:stretch>
            <a:fillRect/>
          </a:stretch>
        </a:blipFill>
        <a:effectLst/>
      </p:bgPr>
    </p:bg>
    <p:spTree>
      <p:nvGrpSpPr>
        <p:cNvPr id="1" name="Shape 15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Project Card">
  <p:cSld name="9_Title Slide_1">
    <p:bg>
      <p:bgPr>
        <a:solidFill>
          <a:schemeClr val="lt1"/>
        </a:solidFill>
        <a:effectLst/>
      </p:bgPr>
    </p:bg>
    <p:spTree>
      <p:nvGrpSpPr>
        <p:cNvPr id="1" name="Shape 158"/>
        <p:cNvGrpSpPr/>
        <p:nvPr/>
      </p:nvGrpSpPr>
      <p:grpSpPr>
        <a:xfrm>
          <a:off x="0" y="0"/>
          <a:ext cx="0" cy="0"/>
          <a:chOff x="0" y="0"/>
          <a:chExt cx="0" cy="0"/>
        </a:xfrm>
      </p:grpSpPr>
      <p:pic>
        <p:nvPicPr>
          <p:cNvPr id="159" name="Google Shape;159;g3774538861f_0_73"/>
          <p:cNvPicPr preferRelativeResize="0"/>
          <p:nvPr/>
        </p:nvPicPr>
        <p:blipFill rotWithShape="1">
          <a:blip r:embed="rId2">
            <a:alphaModFix/>
          </a:blip>
          <a:srcRect/>
          <a:stretch/>
        </p:blipFill>
        <p:spPr>
          <a:xfrm>
            <a:off x="3481633" y="7968555"/>
            <a:ext cx="12192000" cy="6857998"/>
          </a:xfrm>
          <a:prstGeom prst="rect">
            <a:avLst/>
          </a:prstGeom>
          <a:noFill/>
          <a:ln>
            <a:noFill/>
          </a:ln>
        </p:spPr>
      </p:pic>
      <p:sp>
        <p:nvSpPr>
          <p:cNvPr id="160" name="Google Shape;160;g3774538861f_0_73"/>
          <p:cNvSpPr>
            <a:spLocks noGrp="1"/>
          </p:cNvSpPr>
          <p:nvPr>
            <p:ph type="pic" idx="2"/>
          </p:nvPr>
        </p:nvSpPr>
        <p:spPr>
          <a:xfrm>
            <a:off x="1521675" y="3638050"/>
            <a:ext cx="2112300" cy="2112300"/>
          </a:xfrm>
          <a:prstGeom prst="rect">
            <a:avLst/>
          </a:prstGeom>
          <a:noFill/>
          <a:ln>
            <a:noFill/>
          </a:ln>
        </p:spPr>
      </p:sp>
      <p:sp>
        <p:nvSpPr>
          <p:cNvPr id="161" name="Google Shape;161;g3774538861f_0_73"/>
          <p:cNvSpPr txBox="1">
            <a:spLocks noGrp="1"/>
          </p:cNvSpPr>
          <p:nvPr>
            <p:ph type="subTitle" idx="1"/>
          </p:nvPr>
        </p:nvSpPr>
        <p:spPr>
          <a:xfrm>
            <a:off x="66375" y="5841575"/>
            <a:ext cx="5022900" cy="3651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1100"/>
              </a:spcBef>
              <a:spcAft>
                <a:spcPts val="0"/>
              </a:spcAft>
              <a:buSzPts val="1600"/>
              <a:buFont typeface="Calibri"/>
              <a:buNone/>
              <a:defRPr sz="1600">
                <a:latin typeface="Calibri"/>
                <a:ea typeface="Calibri"/>
                <a:cs typeface="Calibri"/>
                <a:sym typeface="Calibri"/>
              </a:defRPr>
            </a:lvl1pPr>
            <a:lvl2pPr lvl="1" algn="ctr" rtl="0">
              <a:lnSpc>
                <a:spcPct val="100000"/>
              </a:lnSpc>
              <a:spcBef>
                <a:spcPts val="500"/>
              </a:spcBef>
              <a:spcAft>
                <a:spcPts val="0"/>
              </a:spcAft>
              <a:buSzPts val="1200"/>
              <a:buNone/>
              <a:defRPr sz="1200"/>
            </a:lvl2pPr>
            <a:lvl3pPr lvl="2" algn="ctr" rtl="0">
              <a:lnSpc>
                <a:spcPct val="100000"/>
              </a:lnSpc>
              <a:spcBef>
                <a:spcPts val="500"/>
              </a:spcBef>
              <a:spcAft>
                <a:spcPts val="0"/>
              </a:spcAft>
              <a:buSzPts val="800"/>
              <a:buNone/>
              <a:defRPr sz="800"/>
            </a:lvl3pPr>
            <a:lvl4pPr lvl="3" algn="ctr" rtl="0">
              <a:lnSpc>
                <a:spcPct val="100000"/>
              </a:lnSpc>
              <a:spcBef>
                <a:spcPts val="500"/>
              </a:spcBef>
              <a:spcAft>
                <a:spcPts val="0"/>
              </a:spcAft>
              <a:buSzPts val="700"/>
              <a:buNone/>
              <a:defRPr sz="700"/>
            </a:lvl4pPr>
            <a:lvl5pPr lvl="4" algn="ctr" rtl="0">
              <a:lnSpc>
                <a:spcPct val="100000"/>
              </a:lnSpc>
              <a:spcBef>
                <a:spcPts val="500"/>
              </a:spcBef>
              <a:spcAft>
                <a:spcPts val="0"/>
              </a:spcAft>
              <a:buSzPts val="700"/>
              <a:buNone/>
              <a:defRPr sz="700"/>
            </a:lvl5pPr>
            <a:lvl6pPr lvl="5" algn="ctr" rtl="0">
              <a:lnSpc>
                <a:spcPct val="90000"/>
              </a:lnSpc>
              <a:spcBef>
                <a:spcPts val="500"/>
              </a:spcBef>
              <a:spcAft>
                <a:spcPts val="0"/>
              </a:spcAft>
              <a:buSzPts val="700"/>
              <a:buNone/>
              <a:defRPr sz="700"/>
            </a:lvl6pPr>
            <a:lvl7pPr lvl="6" algn="ctr" rtl="0">
              <a:lnSpc>
                <a:spcPct val="90000"/>
              </a:lnSpc>
              <a:spcBef>
                <a:spcPts val="500"/>
              </a:spcBef>
              <a:spcAft>
                <a:spcPts val="0"/>
              </a:spcAft>
              <a:buSzPts val="700"/>
              <a:buNone/>
              <a:defRPr sz="700"/>
            </a:lvl7pPr>
            <a:lvl8pPr lvl="7" algn="ctr" rtl="0">
              <a:lnSpc>
                <a:spcPct val="90000"/>
              </a:lnSpc>
              <a:spcBef>
                <a:spcPts val="500"/>
              </a:spcBef>
              <a:spcAft>
                <a:spcPts val="0"/>
              </a:spcAft>
              <a:buSzPts val="700"/>
              <a:buNone/>
              <a:defRPr sz="700"/>
            </a:lvl8pPr>
            <a:lvl9pPr lvl="8" algn="ctr" rtl="0">
              <a:lnSpc>
                <a:spcPct val="90000"/>
              </a:lnSpc>
              <a:spcBef>
                <a:spcPts val="500"/>
              </a:spcBef>
              <a:spcAft>
                <a:spcPts val="0"/>
              </a:spcAft>
              <a:buSzPts val="700"/>
              <a:buNone/>
              <a:defRPr sz="700"/>
            </a:lvl9pPr>
          </a:lstStyle>
          <a:p>
            <a:endParaRPr/>
          </a:p>
        </p:txBody>
      </p:sp>
      <p:sp>
        <p:nvSpPr>
          <p:cNvPr id="162" name="Google Shape;162;g3774538861f_0_73"/>
          <p:cNvSpPr txBox="1">
            <a:spLocks noGrp="1"/>
          </p:cNvSpPr>
          <p:nvPr>
            <p:ph type="body" idx="3"/>
          </p:nvPr>
        </p:nvSpPr>
        <p:spPr>
          <a:xfrm>
            <a:off x="5484450" y="3291425"/>
            <a:ext cx="6439200" cy="32679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10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10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g240fa8fc8f9_0_15"/>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pic>
        <p:nvPicPr>
          <p:cNvPr id="27" name="Google Shape;27;g240fa8fc8f9_0_15"/>
          <p:cNvPicPr preferRelativeResize="0"/>
          <p:nvPr/>
        </p:nvPicPr>
        <p:blipFill rotWithShape="1">
          <a:blip r:embed="rId3">
            <a:alphaModFix/>
          </a:blip>
          <a:srcRect/>
          <a:stretch/>
        </p:blipFill>
        <p:spPr>
          <a:xfrm>
            <a:off x="1375" y="6629400"/>
            <a:ext cx="12188950" cy="228600"/>
          </a:xfrm>
          <a:prstGeom prst="rect">
            <a:avLst/>
          </a:prstGeom>
          <a:noFill/>
          <a:ln>
            <a:noFill/>
          </a:ln>
        </p:spPr>
      </p:pic>
      <p:pic>
        <p:nvPicPr>
          <p:cNvPr id="28" name="Google Shape;28;g240fa8fc8f9_0_15"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29" name="Google Shape;29;g240fa8fc8f9_0_15"/>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63"/>
        <p:cNvGrpSpPr/>
        <p:nvPr/>
      </p:nvGrpSpPr>
      <p:grpSpPr>
        <a:xfrm>
          <a:off x="0" y="0"/>
          <a:ext cx="0" cy="0"/>
          <a:chOff x="0" y="0"/>
          <a:chExt cx="0" cy="0"/>
        </a:xfrm>
      </p:grpSpPr>
      <p:sp>
        <p:nvSpPr>
          <p:cNvPr id="164" name="Google Shape;164;g3774538861f_0_78"/>
          <p:cNvSpPr txBox="1">
            <a:spLocks noGrp="1"/>
          </p:cNvSpPr>
          <p:nvPr>
            <p:ph type="ctrTitle"/>
          </p:nvPr>
        </p:nvSpPr>
        <p:spPr>
          <a:xfrm>
            <a:off x="838200" y="969963"/>
            <a:ext cx="5867700" cy="2387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3200"/>
              <a:buNone/>
              <a:defRPr sz="3200" b="1" i="0" u="none" strike="noStrike" cap="none">
                <a:solidFill>
                  <a:schemeClr val="lt1"/>
                </a:solidFill>
              </a:defRPr>
            </a:lvl1pPr>
            <a:lvl2pPr lvl="1" indent="0" rtl="0">
              <a:spcBef>
                <a:spcPts val="0"/>
              </a:spcBef>
              <a:spcAft>
                <a:spcPts val="0"/>
              </a:spcAft>
              <a:buSzPts val="3200"/>
              <a:buFont typeface="Arial"/>
              <a:buNone/>
              <a:defRPr sz="3200">
                <a:latin typeface="Arial"/>
                <a:ea typeface="Arial"/>
                <a:cs typeface="Arial"/>
                <a:sym typeface="Arial"/>
              </a:defRPr>
            </a:lvl2pPr>
            <a:lvl3pPr lvl="2" indent="0" rtl="0">
              <a:spcBef>
                <a:spcPts val="0"/>
              </a:spcBef>
              <a:spcAft>
                <a:spcPts val="0"/>
              </a:spcAft>
              <a:buSzPts val="3200"/>
              <a:buFont typeface="Arial"/>
              <a:buNone/>
              <a:defRPr sz="3200">
                <a:latin typeface="Arial"/>
                <a:ea typeface="Arial"/>
                <a:cs typeface="Arial"/>
                <a:sym typeface="Arial"/>
              </a:defRPr>
            </a:lvl3pPr>
            <a:lvl4pPr lvl="3" indent="0" rtl="0">
              <a:spcBef>
                <a:spcPts val="0"/>
              </a:spcBef>
              <a:spcAft>
                <a:spcPts val="0"/>
              </a:spcAft>
              <a:buSzPts val="3200"/>
              <a:buFont typeface="Arial"/>
              <a:buNone/>
              <a:defRPr sz="3200">
                <a:latin typeface="Arial"/>
                <a:ea typeface="Arial"/>
                <a:cs typeface="Arial"/>
                <a:sym typeface="Arial"/>
              </a:defRPr>
            </a:lvl4pPr>
            <a:lvl5pPr lvl="4" indent="0" rtl="0">
              <a:spcBef>
                <a:spcPts val="0"/>
              </a:spcBef>
              <a:spcAft>
                <a:spcPts val="0"/>
              </a:spcAft>
              <a:buSzPts val="3200"/>
              <a:buFont typeface="Arial"/>
              <a:buNone/>
              <a:defRPr sz="3200">
                <a:latin typeface="Arial"/>
                <a:ea typeface="Arial"/>
                <a:cs typeface="Arial"/>
                <a:sym typeface="Arial"/>
              </a:defRPr>
            </a:lvl5pPr>
            <a:lvl6pPr lvl="5" indent="0" rtl="0">
              <a:spcBef>
                <a:spcPts val="0"/>
              </a:spcBef>
              <a:spcAft>
                <a:spcPts val="0"/>
              </a:spcAft>
              <a:buSzPts val="3200"/>
              <a:buFont typeface="Arial"/>
              <a:buNone/>
              <a:defRPr sz="3200">
                <a:latin typeface="Arial"/>
                <a:ea typeface="Arial"/>
                <a:cs typeface="Arial"/>
                <a:sym typeface="Arial"/>
              </a:defRPr>
            </a:lvl6pPr>
            <a:lvl7pPr lvl="6" indent="0" rtl="0">
              <a:spcBef>
                <a:spcPts val="0"/>
              </a:spcBef>
              <a:spcAft>
                <a:spcPts val="0"/>
              </a:spcAft>
              <a:buSzPts val="3200"/>
              <a:buFont typeface="Arial"/>
              <a:buNone/>
              <a:defRPr sz="3200">
                <a:latin typeface="Arial"/>
                <a:ea typeface="Arial"/>
                <a:cs typeface="Arial"/>
                <a:sym typeface="Arial"/>
              </a:defRPr>
            </a:lvl7pPr>
            <a:lvl8pPr lvl="7" indent="0" rtl="0">
              <a:spcBef>
                <a:spcPts val="0"/>
              </a:spcBef>
              <a:spcAft>
                <a:spcPts val="0"/>
              </a:spcAft>
              <a:buSzPts val="3200"/>
              <a:buFont typeface="Arial"/>
              <a:buNone/>
              <a:defRPr sz="3200">
                <a:latin typeface="Arial"/>
                <a:ea typeface="Arial"/>
                <a:cs typeface="Arial"/>
                <a:sym typeface="Arial"/>
              </a:defRPr>
            </a:lvl8pPr>
            <a:lvl9pPr lvl="8" indent="0" rtl="0">
              <a:spcBef>
                <a:spcPts val="0"/>
              </a:spcBef>
              <a:spcAft>
                <a:spcPts val="0"/>
              </a:spcAft>
              <a:buSzPts val="3200"/>
              <a:buFont typeface="Arial"/>
              <a:buNone/>
              <a:defRPr sz="3200">
                <a:latin typeface="Arial"/>
                <a:ea typeface="Arial"/>
                <a:cs typeface="Arial"/>
                <a:sym typeface="Arial"/>
              </a:defRPr>
            </a:lvl9pPr>
          </a:lstStyle>
          <a:p>
            <a:endParaRPr/>
          </a:p>
        </p:txBody>
      </p:sp>
      <p:sp>
        <p:nvSpPr>
          <p:cNvPr id="165" name="Google Shape;165;g3774538861f_0_78"/>
          <p:cNvSpPr txBox="1">
            <a:spLocks noGrp="1"/>
          </p:cNvSpPr>
          <p:nvPr>
            <p:ph type="subTitle" idx="1"/>
          </p:nvPr>
        </p:nvSpPr>
        <p:spPr>
          <a:xfrm>
            <a:off x="838200" y="3449638"/>
            <a:ext cx="5867700" cy="837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1100"/>
              </a:spcBef>
              <a:spcAft>
                <a:spcPts val="0"/>
              </a:spcAft>
              <a:buClr>
                <a:srgbClr val="168FDF"/>
              </a:buClr>
              <a:buSzPts val="1400"/>
              <a:buNone/>
              <a:defRPr sz="2000" i="0" u="none" strike="noStrike" cap="none">
                <a:solidFill>
                  <a:schemeClr val="lt1"/>
                </a:solidFill>
              </a:defRPr>
            </a:lvl1pPr>
            <a:lvl2pPr marL="457200" marR="0" lvl="1" indent="0" algn="ctr" rtl="0">
              <a:lnSpc>
                <a:spcPct val="100000"/>
              </a:lnSpc>
              <a:spcBef>
                <a:spcPts val="500"/>
              </a:spcBef>
              <a:spcAft>
                <a:spcPts val="0"/>
              </a:spcAft>
              <a:buClr>
                <a:srgbClr val="168FDF"/>
              </a:buClr>
              <a:buSzPts val="1400"/>
              <a:buNone/>
              <a:defRPr sz="2000" i="0" u="none" strike="noStrike" cap="none">
                <a:solidFill>
                  <a:srgbClr val="2F2F2F"/>
                </a:solidFill>
              </a:defRPr>
            </a:lvl2pPr>
            <a:lvl3pPr marL="914400" marR="0" lvl="2" indent="0" algn="ctr" rtl="0">
              <a:lnSpc>
                <a:spcPct val="100000"/>
              </a:lnSpc>
              <a:spcBef>
                <a:spcPts val="500"/>
              </a:spcBef>
              <a:spcAft>
                <a:spcPts val="0"/>
              </a:spcAft>
              <a:buClr>
                <a:srgbClr val="168FDF"/>
              </a:buClr>
              <a:buSzPts val="1400"/>
              <a:buNone/>
              <a:defRPr sz="1900" i="0" u="none" strike="noStrike" cap="none">
                <a:solidFill>
                  <a:srgbClr val="2F2F2F"/>
                </a:solidFill>
              </a:defRPr>
            </a:lvl3pPr>
            <a:lvl4pPr marL="1371600" marR="0" lvl="3" indent="0" algn="ctr" rtl="0">
              <a:lnSpc>
                <a:spcPct val="100000"/>
              </a:lnSpc>
              <a:spcBef>
                <a:spcPts val="500"/>
              </a:spcBef>
              <a:spcAft>
                <a:spcPts val="0"/>
              </a:spcAft>
              <a:buClr>
                <a:srgbClr val="168FDF"/>
              </a:buClr>
              <a:buSzPts val="1400"/>
              <a:buNone/>
              <a:defRPr sz="1600" i="0" u="none" strike="noStrike" cap="none">
                <a:solidFill>
                  <a:srgbClr val="2F2F2F"/>
                </a:solidFill>
              </a:defRPr>
            </a:lvl4pPr>
            <a:lvl5pPr marL="1828800" marR="0" lvl="4" indent="0" algn="ctr" rtl="0">
              <a:lnSpc>
                <a:spcPct val="100000"/>
              </a:lnSpc>
              <a:spcBef>
                <a:spcPts val="500"/>
              </a:spcBef>
              <a:spcAft>
                <a:spcPts val="0"/>
              </a:spcAft>
              <a:buClr>
                <a:srgbClr val="168FDF"/>
              </a:buClr>
              <a:buSzPts val="1400"/>
              <a:buNone/>
              <a:defRPr sz="1600" i="0" u="none" strike="noStrike" cap="none">
                <a:solidFill>
                  <a:srgbClr val="2F2F2F"/>
                </a:solidFill>
              </a:defRPr>
            </a:lvl5pPr>
            <a:lvl6pPr marL="2286000" marR="0" lvl="5" indent="0" algn="ctr" rtl="0">
              <a:lnSpc>
                <a:spcPct val="90000"/>
              </a:lnSpc>
              <a:spcBef>
                <a:spcPts val="500"/>
              </a:spcBef>
              <a:spcAft>
                <a:spcPts val="0"/>
              </a:spcAft>
              <a:buClr>
                <a:schemeClr val="dk1"/>
              </a:buClr>
              <a:buSzPts val="1400"/>
              <a:buNone/>
              <a:defRPr sz="1600" i="0" u="none" strike="noStrike" cap="none">
                <a:solidFill>
                  <a:schemeClr val="dk1"/>
                </a:solidFill>
              </a:defRPr>
            </a:lvl6pPr>
            <a:lvl7pPr marL="2743200" marR="0" lvl="6" indent="0" algn="ctr" rtl="0">
              <a:lnSpc>
                <a:spcPct val="90000"/>
              </a:lnSpc>
              <a:spcBef>
                <a:spcPts val="500"/>
              </a:spcBef>
              <a:spcAft>
                <a:spcPts val="0"/>
              </a:spcAft>
              <a:buClr>
                <a:schemeClr val="dk1"/>
              </a:buClr>
              <a:buSzPts val="1400"/>
              <a:buNone/>
              <a:defRPr sz="1600" i="0" u="none" strike="noStrike" cap="none">
                <a:solidFill>
                  <a:schemeClr val="dk1"/>
                </a:solidFill>
              </a:defRPr>
            </a:lvl7pPr>
            <a:lvl8pPr marL="3200400" marR="0" lvl="7" indent="0" algn="ctr" rtl="0">
              <a:lnSpc>
                <a:spcPct val="90000"/>
              </a:lnSpc>
              <a:spcBef>
                <a:spcPts val="500"/>
              </a:spcBef>
              <a:spcAft>
                <a:spcPts val="0"/>
              </a:spcAft>
              <a:buClr>
                <a:schemeClr val="dk1"/>
              </a:buClr>
              <a:buSzPts val="1400"/>
              <a:buNone/>
              <a:defRPr sz="1600" i="0" u="none" strike="noStrike" cap="none">
                <a:solidFill>
                  <a:schemeClr val="dk1"/>
                </a:solidFill>
              </a:defRPr>
            </a:lvl8pPr>
            <a:lvl9pPr marL="3657600" marR="0" lvl="8" indent="0" algn="ctr" rtl="0">
              <a:lnSpc>
                <a:spcPct val="90000"/>
              </a:lnSpc>
              <a:spcBef>
                <a:spcPts val="500"/>
              </a:spcBef>
              <a:spcAft>
                <a:spcPts val="0"/>
              </a:spcAft>
              <a:buClr>
                <a:schemeClr val="dk1"/>
              </a:buClr>
              <a:buSzPts val="1400"/>
              <a:buNone/>
              <a:defRPr sz="1600" i="0" u="none" strike="noStrike" cap="none">
                <a:solidFill>
                  <a:schemeClr val="dk1"/>
                </a:solidFill>
              </a:defRPr>
            </a:lvl9pPr>
          </a:lstStyle>
          <a:p>
            <a:endParaRPr/>
          </a:p>
        </p:txBody>
      </p:sp>
      <p:pic>
        <p:nvPicPr>
          <p:cNvPr id="166" name="Google Shape;166;g3774538861f_0_7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38202" y="5521467"/>
            <a:ext cx="1740800" cy="57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ransition Dark">
  <p:cSld name="Transition Light_1">
    <p:bg>
      <p:bgPr>
        <a:solidFill>
          <a:schemeClr val="dk2"/>
        </a:solidFill>
        <a:effectLst/>
      </p:bgPr>
    </p:bg>
    <p:spTree>
      <p:nvGrpSpPr>
        <p:cNvPr id="1" name="Shape 167"/>
        <p:cNvGrpSpPr/>
        <p:nvPr/>
      </p:nvGrpSpPr>
      <p:grpSpPr>
        <a:xfrm>
          <a:off x="0" y="0"/>
          <a:ext cx="0" cy="0"/>
          <a:chOff x="0" y="0"/>
          <a:chExt cx="0" cy="0"/>
        </a:xfrm>
      </p:grpSpPr>
      <p:sp>
        <p:nvSpPr>
          <p:cNvPr id="168" name="Google Shape;168;g3774538861f_0_82"/>
          <p:cNvSpPr txBox="1">
            <a:spLocks noGrp="1"/>
          </p:cNvSpPr>
          <p:nvPr>
            <p:ph type="title"/>
          </p:nvPr>
        </p:nvSpPr>
        <p:spPr>
          <a:xfrm>
            <a:off x="609600" y="2447925"/>
            <a:ext cx="10972800" cy="1325700"/>
          </a:xfrm>
          <a:prstGeom prst="rect">
            <a:avLst/>
          </a:prstGeom>
          <a:noFill/>
          <a:ln>
            <a:noFill/>
          </a:ln>
        </p:spPr>
        <p:txBody>
          <a:bodyPr spcFirstLastPara="1" wrap="square" lIns="91425" tIns="91425" rIns="91425" bIns="91425" anchor="ctr" anchorCtr="0">
            <a:noAutofit/>
          </a:bodyPr>
          <a:lstStyle>
            <a:lvl1pPr marL="0" marR="0" lvl="0" indent="0" algn="ctr" rtl="0">
              <a:lnSpc>
                <a:spcPct val="90000"/>
              </a:lnSpc>
              <a:spcBef>
                <a:spcPts val="0"/>
              </a:spcBef>
              <a:spcAft>
                <a:spcPts val="0"/>
              </a:spcAft>
              <a:buClr>
                <a:srgbClr val="FFFFFF"/>
              </a:buClr>
              <a:buSzPts val="4300"/>
              <a:buNone/>
              <a:defRPr sz="4300" i="0" u="none" strike="noStrike" cap="none">
                <a:solidFill>
                  <a:srgbClr val="FFFFFF"/>
                </a:solidFill>
              </a:defRPr>
            </a:lvl1pPr>
            <a:lvl2pPr lvl="1" indent="0"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2pPr>
            <a:lvl3pPr lvl="2" indent="0"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3pPr>
            <a:lvl4pPr lvl="3" indent="0"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4pPr>
            <a:lvl5pPr lvl="4" indent="0"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5pPr>
            <a:lvl6pPr lvl="5" indent="0"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6pPr>
            <a:lvl7pPr lvl="6" indent="0"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7pPr>
            <a:lvl8pPr lvl="7" indent="0"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8pPr>
            <a:lvl9pPr lvl="8" indent="0"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9pPr>
          </a:lstStyle>
          <a:p>
            <a:endParaRPr/>
          </a:p>
        </p:txBody>
      </p:sp>
      <p:sp>
        <p:nvSpPr>
          <p:cNvPr id="169" name="Google Shape;169;g3774538861f_0_82"/>
          <p:cNvSpPr txBox="1">
            <a:spLocks noGrp="1"/>
          </p:cNvSpPr>
          <p:nvPr>
            <p:ph type="sldNum" idx="12"/>
          </p:nvPr>
        </p:nvSpPr>
        <p:spPr>
          <a:xfrm>
            <a:off x="11824339" y="6583680"/>
            <a:ext cx="367500" cy="274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i="0" u="none" strike="noStrike" cap="none">
                <a:solidFill>
                  <a:srgbClr val="2F2F2F"/>
                </a:solidFill>
              </a:defRPr>
            </a:lvl1pPr>
            <a:lvl2pPr marL="0" marR="0" lvl="1" indent="0" algn="r" rtl="0">
              <a:spcBef>
                <a:spcPts val="0"/>
              </a:spcBef>
              <a:buNone/>
              <a:defRPr sz="1100" i="0" u="none" strike="noStrike" cap="none">
                <a:solidFill>
                  <a:srgbClr val="2F2F2F"/>
                </a:solidFill>
              </a:defRPr>
            </a:lvl2pPr>
            <a:lvl3pPr marL="0" marR="0" lvl="2" indent="0" algn="r" rtl="0">
              <a:spcBef>
                <a:spcPts val="0"/>
              </a:spcBef>
              <a:buNone/>
              <a:defRPr sz="1100" i="0" u="none" strike="noStrike" cap="none">
                <a:solidFill>
                  <a:srgbClr val="2F2F2F"/>
                </a:solidFill>
              </a:defRPr>
            </a:lvl3pPr>
            <a:lvl4pPr marL="0" marR="0" lvl="3" indent="0" algn="r" rtl="0">
              <a:spcBef>
                <a:spcPts val="0"/>
              </a:spcBef>
              <a:buNone/>
              <a:defRPr sz="1100" i="0" u="none" strike="noStrike" cap="none">
                <a:solidFill>
                  <a:srgbClr val="2F2F2F"/>
                </a:solidFill>
              </a:defRPr>
            </a:lvl4pPr>
            <a:lvl5pPr marL="0" marR="0" lvl="4" indent="0" algn="r" rtl="0">
              <a:spcBef>
                <a:spcPts val="0"/>
              </a:spcBef>
              <a:buNone/>
              <a:defRPr sz="1100" i="0" u="none" strike="noStrike" cap="none">
                <a:solidFill>
                  <a:srgbClr val="2F2F2F"/>
                </a:solidFill>
              </a:defRPr>
            </a:lvl5pPr>
            <a:lvl6pPr marL="0" marR="0" lvl="5" indent="0" algn="r" rtl="0">
              <a:spcBef>
                <a:spcPts val="0"/>
              </a:spcBef>
              <a:buNone/>
              <a:defRPr sz="1100" i="0" u="none" strike="noStrike" cap="none">
                <a:solidFill>
                  <a:srgbClr val="2F2F2F"/>
                </a:solidFill>
              </a:defRPr>
            </a:lvl6pPr>
            <a:lvl7pPr marL="0" marR="0" lvl="6" indent="0" algn="r" rtl="0">
              <a:spcBef>
                <a:spcPts val="0"/>
              </a:spcBef>
              <a:buNone/>
              <a:defRPr sz="1100" i="0" u="none" strike="noStrike" cap="none">
                <a:solidFill>
                  <a:srgbClr val="2F2F2F"/>
                </a:solidFill>
              </a:defRPr>
            </a:lvl7pPr>
            <a:lvl8pPr marL="0" marR="0" lvl="7" indent="0" algn="r" rtl="0">
              <a:spcBef>
                <a:spcPts val="0"/>
              </a:spcBef>
              <a:buNone/>
              <a:defRPr sz="1100" i="0" u="none" strike="noStrike" cap="none">
                <a:solidFill>
                  <a:srgbClr val="2F2F2F"/>
                </a:solidFill>
              </a:defRPr>
            </a:lvl8pPr>
            <a:lvl9pPr marL="0" marR="0" lvl="8" indent="0" algn="r" rtl="0">
              <a:spcBef>
                <a:spcPts val="0"/>
              </a:spcBef>
              <a:buNone/>
              <a:defRPr sz="1100" i="0" u="none" strike="noStrike" cap="none">
                <a:solidFill>
                  <a:srgbClr val="2F2F2F"/>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0" name="Google Shape;170;g3774538861f_0_82"/>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171" name="Google Shape;171;g3774538861f_0_8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72"/>
        <p:cNvGrpSpPr/>
        <p:nvPr/>
      </p:nvGrpSpPr>
      <p:grpSpPr>
        <a:xfrm>
          <a:off x="0" y="0"/>
          <a:ext cx="0" cy="0"/>
          <a:chOff x="0" y="0"/>
          <a:chExt cx="0" cy="0"/>
        </a:xfrm>
      </p:grpSpPr>
      <p:sp>
        <p:nvSpPr>
          <p:cNvPr id="173" name="Google Shape;173;g3774538861f_0_87"/>
          <p:cNvSpPr txBox="1">
            <a:spLocks noGrp="1"/>
          </p:cNvSpPr>
          <p:nvPr>
            <p:ph type="sldNum" idx="12"/>
          </p:nvPr>
        </p:nvSpPr>
        <p:spPr>
          <a:xfrm>
            <a:off x="11824339" y="6583680"/>
            <a:ext cx="367500" cy="274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i="0" u="none" strike="noStrike" cap="none">
                <a:solidFill>
                  <a:srgbClr val="2F2F2F"/>
                </a:solidFill>
              </a:defRPr>
            </a:lvl1pPr>
            <a:lvl2pPr marL="0" marR="0" lvl="1" indent="0" algn="r" rtl="0">
              <a:spcBef>
                <a:spcPts val="0"/>
              </a:spcBef>
              <a:buNone/>
              <a:defRPr sz="1100" i="0" u="none" strike="noStrike" cap="none">
                <a:solidFill>
                  <a:srgbClr val="2F2F2F"/>
                </a:solidFill>
              </a:defRPr>
            </a:lvl2pPr>
            <a:lvl3pPr marL="0" marR="0" lvl="2" indent="0" algn="r" rtl="0">
              <a:spcBef>
                <a:spcPts val="0"/>
              </a:spcBef>
              <a:buNone/>
              <a:defRPr sz="1100" i="0" u="none" strike="noStrike" cap="none">
                <a:solidFill>
                  <a:srgbClr val="2F2F2F"/>
                </a:solidFill>
              </a:defRPr>
            </a:lvl3pPr>
            <a:lvl4pPr marL="0" marR="0" lvl="3" indent="0" algn="r" rtl="0">
              <a:spcBef>
                <a:spcPts val="0"/>
              </a:spcBef>
              <a:buNone/>
              <a:defRPr sz="1100" i="0" u="none" strike="noStrike" cap="none">
                <a:solidFill>
                  <a:srgbClr val="2F2F2F"/>
                </a:solidFill>
              </a:defRPr>
            </a:lvl4pPr>
            <a:lvl5pPr marL="0" marR="0" lvl="4" indent="0" algn="r" rtl="0">
              <a:spcBef>
                <a:spcPts val="0"/>
              </a:spcBef>
              <a:buNone/>
              <a:defRPr sz="1100" i="0" u="none" strike="noStrike" cap="none">
                <a:solidFill>
                  <a:srgbClr val="2F2F2F"/>
                </a:solidFill>
              </a:defRPr>
            </a:lvl5pPr>
            <a:lvl6pPr marL="0" marR="0" lvl="5" indent="0" algn="r" rtl="0">
              <a:spcBef>
                <a:spcPts val="0"/>
              </a:spcBef>
              <a:buNone/>
              <a:defRPr sz="1100" i="0" u="none" strike="noStrike" cap="none">
                <a:solidFill>
                  <a:srgbClr val="2F2F2F"/>
                </a:solidFill>
              </a:defRPr>
            </a:lvl6pPr>
            <a:lvl7pPr marL="0" marR="0" lvl="6" indent="0" algn="r" rtl="0">
              <a:spcBef>
                <a:spcPts val="0"/>
              </a:spcBef>
              <a:buNone/>
              <a:defRPr sz="1100" i="0" u="none" strike="noStrike" cap="none">
                <a:solidFill>
                  <a:srgbClr val="2F2F2F"/>
                </a:solidFill>
              </a:defRPr>
            </a:lvl7pPr>
            <a:lvl8pPr marL="0" marR="0" lvl="7" indent="0" algn="r" rtl="0">
              <a:spcBef>
                <a:spcPts val="0"/>
              </a:spcBef>
              <a:buNone/>
              <a:defRPr sz="1100" i="0" u="none" strike="noStrike" cap="none">
                <a:solidFill>
                  <a:srgbClr val="2F2F2F"/>
                </a:solidFill>
              </a:defRPr>
            </a:lvl8pPr>
            <a:lvl9pPr marL="0" marR="0" lvl="8" indent="0" algn="r" rtl="0">
              <a:spcBef>
                <a:spcPts val="0"/>
              </a:spcBef>
              <a:buNone/>
              <a:defRPr sz="1100" i="0" u="none" strike="noStrike" cap="none">
                <a:solidFill>
                  <a:srgbClr val="2F2F2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Slide - Green">
  <p:cSld name="TITLE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lumn">
  <p:cSld name="Text Half Width_2">
    <p:spTree>
      <p:nvGrpSpPr>
        <p:cNvPr id="1" name="Shape 175"/>
        <p:cNvGrpSpPr/>
        <p:nvPr/>
      </p:nvGrpSpPr>
      <p:grpSpPr>
        <a:xfrm>
          <a:off x="0" y="0"/>
          <a:ext cx="0" cy="0"/>
          <a:chOff x="0" y="0"/>
          <a:chExt cx="0" cy="0"/>
        </a:xfrm>
      </p:grpSpPr>
      <p:sp>
        <p:nvSpPr>
          <p:cNvPr id="176" name="Google Shape;176;g3774538861f_0_90"/>
          <p:cNvSpPr txBox="1">
            <a:spLocks noGrp="1"/>
          </p:cNvSpPr>
          <p:nvPr>
            <p:ph type="title"/>
          </p:nvPr>
        </p:nvSpPr>
        <p:spPr>
          <a:xfrm>
            <a:off x="311667" y="239763"/>
            <a:ext cx="9982500" cy="9324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168FDF"/>
              </a:buClr>
              <a:buSzPts val="1400"/>
              <a:buNone/>
              <a:defRPr i="0" u="none" strike="noStrike" cap="none">
                <a:solidFill>
                  <a:srgbClr val="168FDF"/>
                </a:solidFill>
              </a:defRPr>
            </a:lvl1pPr>
            <a:lvl2pPr lvl="1" indent="0"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9pPr>
          </a:lstStyle>
          <a:p>
            <a:endParaRPr/>
          </a:p>
        </p:txBody>
      </p:sp>
      <p:sp>
        <p:nvSpPr>
          <p:cNvPr id="177" name="Google Shape;177;g3774538861f_0_90"/>
          <p:cNvSpPr txBox="1">
            <a:spLocks noGrp="1"/>
          </p:cNvSpPr>
          <p:nvPr>
            <p:ph type="body" idx="1"/>
          </p:nvPr>
        </p:nvSpPr>
        <p:spPr>
          <a:xfrm>
            <a:off x="311667" y="1172167"/>
            <a:ext cx="5710800" cy="5307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Arial"/>
                <a:ea typeface="Arial"/>
                <a:cs typeface="Arial"/>
                <a:sym typeface="Arial"/>
              </a:defRPr>
            </a:lvl1pPr>
            <a:lvl2pPr marL="914400" marR="0" lvl="1" indent="-374650" algn="l" rtl="0">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rtl="0">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rtl="0">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17500" algn="l" rtl="0">
              <a:lnSpc>
                <a:spcPct val="100000"/>
              </a:lnSpc>
              <a:spcBef>
                <a:spcPts val="5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sp>
        <p:nvSpPr>
          <p:cNvPr id="178" name="Google Shape;178;g3774538861f_0_90"/>
          <p:cNvSpPr txBox="1">
            <a:spLocks noGrp="1"/>
          </p:cNvSpPr>
          <p:nvPr>
            <p:ph type="sldNum" idx="12"/>
          </p:nvPr>
        </p:nvSpPr>
        <p:spPr>
          <a:xfrm>
            <a:off x="11824339" y="6583680"/>
            <a:ext cx="367500" cy="274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11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11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11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11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11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11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11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179" name="Google Shape;179;g3774538861f_0_90"/>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sp>
        <p:nvSpPr>
          <p:cNvPr id="180" name="Google Shape;180;g3774538861f_0_90"/>
          <p:cNvSpPr txBox="1">
            <a:spLocks noGrp="1"/>
          </p:cNvSpPr>
          <p:nvPr>
            <p:ph type="body" idx="2"/>
          </p:nvPr>
        </p:nvSpPr>
        <p:spPr>
          <a:xfrm>
            <a:off x="6235001" y="1172167"/>
            <a:ext cx="5710800" cy="5307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Arial"/>
                <a:ea typeface="Arial"/>
                <a:cs typeface="Arial"/>
                <a:sym typeface="Arial"/>
              </a:defRPr>
            </a:lvl1pPr>
            <a:lvl2pPr marL="914400" marR="0" lvl="1" indent="-374650" algn="l" rtl="0">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rtl="0">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rtl="0">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17500" algn="l" rtl="0">
              <a:lnSpc>
                <a:spcPct val="100000"/>
              </a:lnSpc>
              <a:spcBef>
                <a:spcPts val="5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pic>
        <p:nvPicPr>
          <p:cNvPr id="181" name="Google Shape;181;g3774538861f_0_9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1">
  <p:cSld name="Title Slide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83"/>
        <p:cNvGrpSpPr/>
        <p:nvPr/>
      </p:nvGrpSpPr>
      <p:grpSpPr>
        <a:xfrm>
          <a:off x="0" y="0"/>
          <a:ext cx="0" cy="0"/>
          <a:chOff x="0" y="0"/>
          <a:chExt cx="0" cy="0"/>
        </a:xfrm>
      </p:grpSpPr>
      <p:pic>
        <p:nvPicPr>
          <p:cNvPr id="184" name="Google Shape;184;g3774538861f_0_5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40029" y="6227577"/>
            <a:ext cx="3728463" cy="210478"/>
          </a:xfrm>
          <a:prstGeom prst="rect">
            <a:avLst/>
          </a:prstGeom>
          <a:noFill/>
          <a:ln>
            <a:noFill/>
          </a:ln>
        </p:spPr>
      </p:pic>
      <p:pic>
        <p:nvPicPr>
          <p:cNvPr id="185" name="Google Shape;185;g3774538861f_0_566"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23513" y="6222356"/>
            <a:ext cx="780820" cy="215696"/>
          </a:xfrm>
          <a:prstGeom prst="rect">
            <a:avLst/>
          </a:prstGeom>
          <a:noFill/>
          <a:ln>
            <a:noFill/>
          </a:ln>
        </p:spPr>
      </p:pic>
      <p:pic>
        <p:nvPicPr>
          <p:cNvPr id="186" name="Google Shape;186;g3774538861f_0_566"/>
          <p:cNvPicPr preferRelativeResize="0"/>
          <p:nvPr/>
        </p:nvPicPr>
        <p:blipFill rotWithShape="1">
          <a:blip r:embed="rId5">
            <a:alphaModFix/>
          </a:blip>
          <a:srcRect/>
          <a:stretch/>
        </p:blipFill>
        <p:spPr>
          <a:xfrm>
            <a:off x="3739063" y="1134805"/>
            <a:ext cx="4579725" cy="45883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_Title Slide">
  <p:cSld name="2_Title Slid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87"/>
        <p:cNvGrpSpPr/>
        <p:nvPr/>
      </p:nvGrpSpPr>
      <p:grpSpPr>
        <a:xfrm>
          <a:off x="0" y="0"/>
          <a:ext cx="0" cy="0"/>
          <a:chOff x="0" y="0"/>
          <a:chExt cx="0" cy="0"/>
        </a:xfrm>
      </p:grpSpPr>
      <p:sp>
        <p:nvSpPr>
          <p:cNvPr id="188" name="Google Shape;188;g3774538861f_0_570"/>
          <p:cNvSpPr/>
          <p:nvPr/>
        </p:nvSpPr>
        <p:spPr>
          <a:xfrm>
            <a:off x="0" y="6316225"/>
            <a:ext cx="12192000" cy="541800"/>
          </a:xfrm>
          <a:prstGeom prst="rect">
            <a:avLst/>
          </a:prstGeom>
          <a:solidFill>
            <a:srgbClr val="6C110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3774538861f_0_570"/>
          <p:cNvSpPr txBox="1">
            <a:spLocks noGrp="1"/>
          </p:cNvSpPr>
          <p:nvPr>
            <p:ph type="title"/>
          </p:nvPr>
        </p:nvSpPr>
        <p:spPr>
          <a:xfrm>
            <a:off x="838200" y="1315845"/>
            <a:ext cx="10515600" cy="42264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90" name="Google Shape;190;g3774538861f_0_5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244179" y="6484502"/>
            <a:ext cx="3728463" cy="210478"/>
          </a:xfrm>
          <a:prstGeom prst="rect">
            <a:avLst/>
          </a:prstGeom>
          <a:noFill/>
          <a:ln>
            <a:noFill/>
          </a:ln>
        </p:spPr>
      </p:pic>
      <p:pic>
        <p:nvPicPr>
          <p:cNvPr id="191" name="Google Shape;191;g3774538861f_0_570"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47313" y="6479281"/>
            <a:ext cx="780820" cy="215696"/>
          </a:xfrm>
          <a:prstGeom prst="rect">
            <a:avLst/>
          </a:prstGeom>
          <a:noFill/>
          <a:ln>
            <a:noFill/>
          </a:ln>
        </p:spPr>
      </p:pic>
      <p:pic>
        <p:nvPicPr>
          <p:cNvPr id="192" name="Google Shape;192;g3774538861f_0_57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3753" y="136603"/>
            <a:ext cx="1177014" cy="11792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Title Slide 2">
  <p:cSld name="2_Title Slide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93"/>
        <p:cNvGrpSpPr/>
        <p:nvPr/>
      </p:nvGrpSpPr>
      <p:grpSpPr>
        <a:xfrm>
          <a:off x="0" y="0"/>
          <a:ext cx="0" cy="0"/>
          <a:chOff x="0" y="0"/>
          <a:chExt cx="0" cy="0"/>
        </a:xfrm>
      </p:grpSpPr>
      <p:sp>
        <p:nvSpPr>
          <p:cNvPr id="194" name="Google Shape;194;g3774538861f_0_576"/>
          <p:cNvSpPr txBox="1">
            <a:spLocks noGrp="1"/>
          </p:cNvSpPr>
          <p:nvPr>
            <p:ph type="title"/>
          </p:nvPr>
        </p:nvSpPr>
        <p:spPr>
          <a:xfrm>
            <a:off x="489850" y="1315795"/>
            <a:ext cx="10515600" cy="42264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5" name="Google Shape;195;g3774538861f_0_576"/>
          <p:cNvSpPr/>
          <p:nvPr/>
        </p:nvSpPr>
        <p:spPr>
          <a:xfrm>
            <a:off x="0" y="6316225"/>
            <a:ext cx="12192000" cy="541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6" name="Google Shape;196;g3774538861f_0_57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244179" y="6484502"/>
            <a:ext cx="3728463" cy="210478"/>
          </a:xfrm>
          <a:prstGeom prst="rect">
            <a:avLst/>
          </a:prstGeom>
          <a:noFill/>
          <a:ln>
            <a:noFill/>
          </a:ln>
        </p:spPr>
      </p:pic>
      <p:pic>
        <p:nvPicPr>
          <p:cNvPr id="197" name="Google Shape;197;g3774538861f_0_576"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47313" y="6479281"/>
            <a:ext cx="780820" cy="215696"/>
          </a:xfrm>
          <a:prstGeom prst="rect">
            <a:avLst/>
          </a:prstGeom>
          <a:noFill/>
          <a:ln>
            <a:noFill/>
          </a:ln>
        </p:spPr>
      </p:pic>
      <p:pic>
        <p:nvPicPr>
          <p:cNvPr id="198" name="Google Shape;198;g3774538861f_0_57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181815" y="157550"/>
            <a:ext cx="1805485" cy="18089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1 1">
  <p:cSld name="Title Slide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99"/>
        <p:cNvGrpSpPr/>
        <p:nvPr/>
      </p:nvGrpSpPr>
      <p:grpSpPr>
        <a:xfrm>
          <a:off x="0" y="0"/>
          <a:ext cx="0" cy="0"/>
          <a:chOff x="0" y="0"/>
          <a:chExt cx="0" cy="0"/>
        </a:xfrm>
      </p:grpSpPr>
      <p:pic>
        <p:nvPicPr>
          <p:cNvPr id="200" name="Google Shape;200;g3774538861f_0_582"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3513" y="6222356"/>
            <a:ext cx="780820" cy="215696"/>
          </a:xfrm>
          <a:prstGeom prst="rect">
            <a:avLst/>
          </a:prstGeom>
          <a:noFill/>
          <a:ln>
            <a:noFill/>
          </a:ln>
        </p:spPr>
      </p:pic>
      <p:pic>
        <p:nvPicPr>
          <p:cNvPr id="201" name="Google Shape;201;g3774538861f_0_582"/>
          <p:cNvPicPr preferRelativeResize="0"/>
          <p:nvPr/>
        </p:nvPicPr>
        <p:blipFill rotWithShape="1">
          <a:blip r:embed="rId4">
            <a:alphaModFix/>
          </a:blip>
          <a:srcRect/>
          <a:stretch/>
        </p:blipFill>
        <p:spPr>
          <a:xfrm>
            <a:off x="3003999" y="2062600"/>
            <a:ext cx="7808301" cy="2509225"/>
          </a:xfrm>
          <a:prstGeom prst="rect">
            <a:avLst/>
          </a:prstGeom>
          <a:noFill/>
          <a:ln>
            <a:noFill/>
          </a:ln>
        </p:spPr>
      </p:pic>
      <p:pic>
        <p:nvPicPr>
          <p:cNvPr id="202" name="Google Shape;202;g3774538861f_0_58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43355" y="253700"/>
            <a:ext cx="2730221" cy="2735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1">
  <p:cSld name="Title and Content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203"/>
        <p:cNvGrpSpPr/>
        <p:nvPr/>
      </p:nvGrpSpPr>
      <p:grpSpPr>
        <a:xfrm>
          <a:off x="0" y="0"/>
          <a:ext cx="0" cy="0"/>
          <a:chOff x="0" y="0"/>
          <a:chExt cx="0" cy="0"/>
        </a:xfrm>
      </p:grpSpPr>
      <p:sp>
        <p:nvSpPr>
          <p:cNvPr id="204" name="Google Shape;204;g3774538861f_0_58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5" name="Google Shape;205;g3774538861f_0_586"/>
          <p:cNvSpPr txBox="1">
            <a:spLocks noGrp="1"/>
          </p:cNvSpPr>
          <p:nvPr>
            <p:ph type="title"/>
          </p:nvPr>
        </p:nvSpPr>
        <p:spPr>
          <a:xfrm>
            <a:off x="368475" y="287214"/>
            <a:ext cx="9026700" cy="6162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06" name="Google Shape;206;g3774538861f_0_586"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307079" y="135431"/>
            <a:ext cx="817043" cy="919782"/>
          </a:xfrm>
          <a:prstGeom prst="rect">
            <a:avLst/>
          </a:prstGeom>
          <a:noFill/>
          <a:ln>
            <a:noFill/>
          </a:ln>
        </p:spPr>
      </p:pic>
      <p:pic>
        <p:nvPicPr>
          <p:cNvPr id="207" name="Google Shape;207;g3774538861f_0_58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flipH="1">
            <a:off x="0" y="6316250"/>
            <a:ext cx="12188954" cy="541750"/>
          </a:xfrm>
          <a:prstGeom prst="rect">
            <a:avLst/>
          </a:prstGeom>
          <a:noFill/>
          <a:ln>
            <a:noFill/>
          </a:ln>
        </p:spPr>
      </p:pic>
      <p:pic>
        <p:nvPicPr>
          <p:cNvPr id="208" name="Google Shape;208;g3774538861f_0_58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345400" y="153550"/>
            <a:ext cx="899974" cy="9016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2_Title and Content 2">
  <p:cSld name="12_Title and Content_2">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g240fa8fc8f9_0_20"/>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2" name="Google Shape;32;g240fa8fc8f9_0_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 y="6629401"/>
            <a:ext cx="12191698" cy="228593"/>
          </a:xfrm>
          <a:prstGeom prst="rect">
            <a:avLst/>
          </a:prstGeom>
          <a:noFill/>
          <a:ln>
            <a:noFill/>
          </a:ln>
        </p:spPr>
      </p:pic>
      <p:pic>
        <p:nvPicPr>
          <p:cNvPr id="33" name="Google Shape;33;g240fa8fc8f9_0_20"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34" name="Google Shape;34;g240fa8fc8f9_0_20"/>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1 1">
  <p:cSld name="Title and Content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209"/>
        <p:cNvGrpSpPr/>
        <p:nvPr/>
      </p:nvGrpSpPr>
      <p:grpSpPr>
        <a:xfrm>
          <a:off x="0" y="0"/>
          <a:ext cx="0" cy="0"/>
          <a:chOff x="0" y="0"/>
          <a:chExt cx="0" cy="0"/>
        </a:xfrm>
      </p:grpSpPr>
      <p:sp>
        <p:nvSpPr>
          <p:cNvPr id="210" name="Google Shape;210;g3774538861f_0_59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1" name="Google Shape;211;g3774538861f_0_592"/>
          <p:cNvSpPr txBox="1">
            <a:spLocks noGrp="1"/>
          </p:cNvSpPr>
          <p:nvPr>
            <p:ph type="title"/>
          </p:nvPr>
        </p:nvSpPr>
        <p:spPr>
          <a:xfrm>
            <a:off x="368475" y="287214"/>
            <a:ext cx="9026700" cy="6162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12" name="Google Shape;212;g3774538861f_0_592"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307079" y="96903"/>
            <a:ext cx="817043" cy="919782"/>
          </a:xfrm>
          <a:prstGeom prst="rect">
            <a:avLst/>
          </a:prstGeom>
          <a:noFill/>
          <a:ln>
            <a:noFill/>
          </a:ln>
        </p:spPr>
      </p:pic>
      <p:pic>
        <p:nvPicPr>
          <p:cNvPr id="213" name="Google Shape;213;g3774538861f_0_59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345400" y="115022"/>
            <a:ext cx="899974" cy="90167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Content 2">
  <p:cSld name="Title and Content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214"/>
        <p:cNvGrpSpPr/>
        <p:nvPr/>
      </p:nvGrpSpPr>
      <p:grpSpPr>
        <a:xfrm>
          <a:off x="0" y="0"/>
          <a:ext cx="0" cy="0"/>
          <a:chOff x="0" y="0"/>
          <a:chExt cx="0" cy="0"/>
        </a:xfrm>
      </p:grpSpPr>
      <p:sp>
        <p:nvSpPr>
          <p:cNvPr id="215" name="Google Shape;215;g3774538861f_0_59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6" name="Google Shape;216;g3774538861f_0_597"/>
          <p:cNvSpPr txBox="1">
            <a:spLocks noGrp="1"/>
          </p:cNvSpPr>
          <p:nvPr>
            <p:ph type="title"/>
          </p:nvPr>
        </p:nvSpPr>
        <p:spPr>
          <a:xfrm>
            <a:off x="1111775" y="256626"/>
            <a:ext cx="9026700" cy="6162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17" name="Google Shape;217;g3774538861f_0_597"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186179" y="104831"/>
            <a:ext cx="817043" cy="919782"/>
          </a:xfrm>
          <a:prstGeom prst="rect">
            <a:avLst/>
          </a:prstGeom>
          <a:noFill/>
          <a:ln>
            <a:noFill/>
          </a:ln>
        </p:spPr>
      </p:pic>
      <p:pic>
        <p:nvPicPr>
          <p:cNvPr id="218" name="Google Shape;218;g3774538861f_0_59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0" y="6316250"/>
            <a:ext cx="12188954" cy="541750"/>
          </a:xfrm>
          <a:prstGeom prst="rect">
            <a:avLst/>
          </a:prstGeom>
          <a:noFill/>
          <a:ln>
            <a:noFill/>
          </a:ln>
        </p:spPr>
      </p:pic>
      <p:pic>
        <p:nvPicPr>
          <p:cNvPr id="219" name="Google Shape;219;g3774538861f_0_59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212350" y="122963"/>
            <a:ext cx="899974" cy="90167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220"/>
        <p:cNvGrpSpPr/>
        <p:nvPr/>
      </p:nvGrpSpPr>
      <p:grpSpPr>
        <a:xfrm>
          <a:off x="0" y="0"/>
          <a:ext cx="0" cy="0"/>
          <a:chOff x="0" y="0"/>
          <a:chExt cx="0" cy="0"/>
        </a:xfrm>
      </p:grpSpPr>
      <p:pic>
        <p:nvPicPr>
          <p:cNvPr id="221" name="Google Shape;221;g3774538861f_0_60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1"/>
          </a:xfrm>
          <a:prstGeom prst="rect">
            <a:avLst/>
          </a:prstGeom>
          <a:noFill/>
          <a:ln>
            <a:noFill/>
          </a:ln>
        </p:spPr>
      </p:pic>
      <p:sp>
        <p:nvSpPr>
          <p:cNvPr id="222" name="Google Shape;222;g3774538861f_0_60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3" name="Google Shape;223;g3774538861f_0_603"/>
          <p:cNvSpPr txBox="1">
            <a:spLocks noGrp="1"/>
          </p:cNvSpPr>
          <p:nvPr>
            <p:ph type="title"/>
          </p:nvPr>
        </p:nvSpPr>
        <p:spPr>
          <a:xfrm>
            <a:off x="381000" y="288926"/>
            <a:ext cx="9026700" cy="6162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4" name="Google Shape;224;g3774538861f_0_603"/>
          <p:cNvSpPr/>
          <p:nvPr/>
        </p:nvSpPr>
        <p:spPr>
          <a:xfrm>
            <a:off x="0" y="1109250"/>
            <a:ext cx="12192000" cy="5748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5" name="Google Shape;225;g3774538861f_0_603"/>
          <p:cNvPicPr preferRelativeResize="0"/>
          <p:nvPr/>
        </p:nvPicPr>
        <p:blipFill rotWithShape="1">
          <a:blip r:embed="rId4">
            <a:alphaModFix/>
          </a:blip>
          <a:srcRect/>
          <a:stretch/>
        </p:blipFill>
        <p:spPr>
          <a:xfrm>
            <a:off x="0" y="5823525"/>
            <a:ext cx="12188948" cy="1034475"/>
          </a:xfrm>
          <a:prstGeom prst="rect">
            <a:avLst/>
          </a:prstGeom>
          <a:noFill/>
          <a:ln>
            <a:noFill/>
          </a:ln>
        </p:spPr>
      </p:pic>
      <p:pic>
        <p:nvPicPr>
          <p:cNvPr id="226" name="Google Shape;226;g3774538861f_0_603" descr="A black and white text&#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169305" y="5979090"/>
            <a:ext cx="642564" cy="723350"/>
          </a:xfrm>
          <a:prstGeom prst="rect">
            <a:avLst/>
          </a:prstGeom>
          <a:noFill/>
          <a:ln>
            <a:noFill/>
          </a:ln>
        </p:spPr>
      </p:pic>
      <p:pic>
        <p:nvPicPr>
          <p:cNvPr id="227" name="Google Shape;227;g3774538861f_0_603"/>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411750" y="6000575"/>
            <a:ext cx="700565" cy="701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_Title Slide 3">
  <p:cSld name="2_Title Slide_3">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228"/>
        <p:cNvGrpSpPr/>
        <p:nvPr/>
      </p:nvGrpSpPr>
      <p:grpSpPr>
        <a:xfrm>
          <a:off x="0" y="0"/>
          <a:ext cx="0" cy="0"/>
          <a:chOff x="0" y="0"/>
          <a:chExt cx="0" cy="0"/>
        </a:xfrm>
      </p:grpSpPr>
      <p:sp>
        <p:nvSpPr>
          <p:cNvPr id="229" name="Google Shape;229;g3774538861f_0_611"/>
          <p:cNvSpPr txBox="1">
            <a:spLocks noGrp="1"/>
          </p:cNvSpPr>
          <p:nvPr>
            <p:ph type="title"/>
          </p:nvPr>
        </p:nvSpPr>
        <p:spPr>
          <a:xfrm>
            <a:off x="838200" y="1104820"/>
            <a:ext cx="10515600" cy="42264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0" name="Google Shape;230;g3774538861f_0_611"/>
          <p:cNvSpPr/>
          <p:nvPr/>
        </p:nvSpPr>
        <p:spPr>
          <a:xfrm>
            <a:off x="0" y="6316225"/>
            <a:ext cx="12192000" cy="541800"/>
          </a:xfrm>
          <a:prstGeom prst="rect">
            <a:avLst/>
          </a:prstGeom>
          <a:solidFill>
            <a:srgbClr val="47A3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1" name="Google Shape;231;g3774538861f_0_6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16354" y="6484502"/>
            <a:ext cx="3728463" cy="210478"/>
          </a:xfrm>
          <a:prstGeom prst="rect">
            <a:avLst/>
          </a:prstGeom>
          <a:noFill/>
          <a:ln>
            <a:noFill/>
          </a:ln>
        </p:spPr>
      </p:pic>
      <p:pic>
        <p:nvPicPr>
          <p:cNvPr id="232" name="Google Shape;232;g3774538861f_0_611"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71113" y="6479281"/>
            <a:ext cx="780820" cy="215696"/>
          </a:xfrm>
          <a:prstGeom prst="rect">
            <a:avLst/>
          </a:prstGeom>
          <a:noFill/>
          <a:ln>
            <a:noFill/>
          </a:ln>
        </p:spPr>
      </p:pic>
      <p:pic>
        <p:nvPicPr>
          <p:cNvPr id="233" name="Google Shape;233;g3774538861f_0_61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3753" y="136603"/>
            <a:ext cx="1177014" cy="11792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Title Slide 1 1">
  <p:cSld name="2_Title Slide_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g3774538861f_0_6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10800000">
            <a:off x="8792" y="0"/>
            <a:ext cx="12192000" cy="6858001"/>
          </a:xfrm>
          <a:prstGeom prst="rect">
            <a:avLst/>
          </a:prstGeom>
          <a:noFill/>
          <a:ln>
            <a:noFill/>
          </a:ln>
        </p:spPr>
      </p:pic>
      <p:sp>
        <p:nvSpPr>
          <p:cNvPr id="236" name="Google Shape;236;g3774538861f_0_617"/>
          <p:cNvSpPr txBox="1">
            <a:spLocks noGrp="1"/>
          </p:cNvSpPr>
          <p:nvPr>
            <p:ph type="title"/>
          </p:nvPr>
        </p:nvSpPr>
        <p:spPr>
          <a:xfrm>
            <a:off x="423525" y="933795"/>
            <a:ext cx="10515600" cy="42264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7" name="Google Shape;237;g3774538861f_0_617"/>
          <p:cNvSpPr/>
          <p:nvPr/>
        </p:nvSpPr>
        <p:spPr>
          <a:xfrm>
            <a:off x="0" y="6316225"/>
            <a:ext cx="12192000" cy="541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8" name="Google Shape;238;g3774538861f_0_6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77379" y="6484502"/>
            <a:ext cx="3728463" cy="210478"/>
          </a:xfrm>
          <a:prstGeom prst="rect">
            <a:avLst/>
          </a:prstGeom>
          <a:noFill/>
          <a:ln>
            <a:noFill/>
          </a:ln>
        </p:spPr>
      </p:pic>
      <p:pic>
        <p:nvPicPr>
          <p:cNvPr id="239" name="Google Shape;239;g3774538861f_0_617" descr="A black and white text&#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005888" y="6481894"/>
            <a:ext cx="780820" cy="215696"/>
          </a:xfrm>
          <a:prstGeom prst="rect">
            <a:avLst/>
          </a:prstGeom>
          <a:noFill/>
          <a:ln>
            <a:noFill/>
          </a:ln>
        </p:spPr>
      </p:pic>
      <p:pic>
        <p:nvPicPr>
          <p:cNvPr id="240" name="Google Shape;240;g3774538861f_0_61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690516" y="344778"/>
            <a:ext cx="1177014" cy="1179250"/>
          </a:xfrm>
          <a:prstGeom prst="rect">
            <a:avLst/>
          </a:prstGeom>
          <a:noFill/>
          <a:ln>
            <a:noFill/>
          </a:ln>
        </p:spPr>
      </p:pic>
      <p:pic>
        <p:nvPicPr>
          <p:cNvPr id="241" name="Google Shape;241;g3774538861f_0_61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9311150" y="-1136725"/>
            <a:ext cx="3728475" cy="403287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g3774538861f_0_6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1"/>
          </a:xfrm>
          <a:prstGeom prst="rect">
            <a:avLst/>
          </a:prstGeom>
          <a:noFill/>
          <a:ln>
            <a:noFill/>
          </a:ln>
        </p:spPr>
      </p:pic>
      <p:sp>
        <p:nvSpPr>
          <p:cNvPr id="244" name="Google Shape;244;g3774538861f_0_625"/>
          <p:cNvSpPr/>
          <p:nvPr/>
        </p:nvSpPr>
        <p:spPr>
          <a:xfrm>
            <a:off x="0" y="1222131"/>
            <a:ext cx="12192000" cy="563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5" name="Google Shape;245;g3774538861f_0_625"/>
          <p:cNvSpPr txBox="1">
            <a:spLocks noGrp="1"/>
          </p:cNvSpPr>
          <p:nvPr>
            <p:ph type="body" idx="1"/>
          </p:nvPr>
        </p:nvSpPr>
        <p:spPr>
          <a:xfrm>
            <a:off x="838200" y="1825625"/>
            <a:ext cx="48042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6" name="Google Shape;246;g3774538861f_0_625"/>
          <p:cNvSpPr txBox="1">
            <a:spLocks noGrp="1"/>
          </p:cNvSpPr>
          <p:nvPr>
            <p:ph type="title"/>
          </p:nvPr>
        </p:nvSpPr>
        <p:spPr>
          <a:xfrm>
            <a:off x="838200" y="365126"/>
            <a:ext cx="9180000" cy="6162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7" name="Google Shape;247;g3774538861f_0_625"/>
          <p:cNvSpPr txBox="1">
            <a:spLocks noGrp="1"/>
          </p:cNvSpPr>
          <p:nvPr>
            <p:ph type="body" idx="2"/>
          </p:nvPr>
        </p:nvSpPr>
        <p:spPr>
          <a:xfrm>
            <a:off x="6503019" y="1825625"/>
            <a:ext cx="48042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48" name="Google Shape;248;g3774538861f_0_625"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25554" y="191843"/>
            <a:ext cx="817043" cy="919782"/>
          </a:xfrm>
          <a:prstGeom prst="rect">
            <a:avLst/>
          </a:prstGeom>
          <a:noFill/>
          <a:ln>
            <a:noFill/>
          </a:ln>
        </p:spPr>
      </p:pic>
      <p:pic>
        <p:nvPicPr>
          <p:cNvPr id="249" name="Google Shape;249;g3774538861f_0_62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325" y="6316250"/>
            <a:ext cx="12216381" cy="541750"/>
          </a:xfrm>
          <a:prstGeom prst="rect">
            <a:avLst/>
          </a:prstGeom>
          <a:noFill/>
          <a:ln>
            <a:noFill/>
          </a:ln>
        </p:spPr>
      </p:pic>
      <p:pic>
        <p:nvPicPr>
          <p:cNvPr id="250" name="Google Shape;250;g3774538861f_0_62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066125" y="209950"/>
            <a:ext cx="899974" cy="90167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g3774538861f_0_6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1"/>
          </a:xfrm>
          <a:prstGeom prst="rect">
            <a:avLst/>
          </a:prstGeom>
          <a:noFill/>
          <a:ln>
            <a:noFill/>
          </a:ln>
        </p:spPr>
      </p:pic>
      <p:sp>
        <p:nvSpPr>
          <p:cNvPr id="253" name="Google Shape;253;g3774538861f_0_634"/>
          <p:cNvSpPr/>
          <p:nvPr/>
        </p:nvSpPr>
        <p:spPr>
          <a:xfrm>
            <a:off x="0" y="1222131"/>
            <a:ext cx="12192000" cy="563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4" name="Google Shape;254;g3774538861f_0_634"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25554" y="191843"/>
            <a:ext cx="817043" cy="919782"/>
          </a:xfrm>
          <a:prstGeom prst="rect">
            <a:avLst/>
          </a:prstGeom>
          <a:noFill/>
          <a:ln>
            <a:noFill/>
          </a:ln>
        </p:spPr>
      </p:pic>
      <p:sp>
        <p:nvSpPr>
          <p:cNvPr id="255" name="Google Shape;255;g3774538861f_0_634"/>
          <p:cNvSpPr txBox="1">
            <a:spLocks noGrp="1"/>
          </p:cNvSpPr>
          <p:nvPr>
            <p:ph type="title"/>
          </p:nvPr>
        </p:nvSpPr>
        <p:spPr>
          <a:xfrm>
            <a:off x="838200" y="365126"/>
            <a:ext cx="9139500" cy="6162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6" name="Google Shape;256;g3774538861f_0_634"/>
          <p:cNvSpPr txBox="1">
            <a:spLocks noGrp="1"/>
          </p:cNvSpPr>
          <p:nvPr>
            <p:ph type="body" idx="1"/>
          </p:nvPr>
        </p:nvSpPr>
        <p:spPr>
          <a:xfrm>
            <a:off x="838200" y="1825625"/>
            <a:ext cx="48042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7" name="Google Shape;257;g3774538861f_0_634"/>
          <p:cNvSpPr>
            <a:spLocks noGrp="1"/>
          </p:cNvSpPr>
          <p:nvPr>
            <p:ph type="pic" idx="2"/>
          </p:nvPr>
        </p:nvSpPr>
        <p:spPr>
          <a:xfrm>
            <a:off x="6505421" y="1825625"/>
            <a:ext cx="4803900" cy="4351200"/>
          </a:xfrm>
          <a:prstGeom prst="rect">
            <a:avLst/>
          </a:prstGeom>
          <a:noFill/>
          <a:ln>
            <a:noFill/>
          </a:ln>
        </p:spPr>
      </p:sp>
      <p:pic>
        <p:nvPicPr>
          <p:cNvPr id="258" name="Google Shape;258;g3774538861f_0_63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0" y="6316250"/>
            <a:ext cx="12188954" cy="541750"/>
          </a:xfrm>
          <a:prstGeom prst="rect">
            <a:avLst/>
          </a:prstGeom>
          <a:noFill/>
          <a:ln>
            <a:noFill/>
          </a:ln>
        </p:spPr>
      </p:pic>
      <p:pic>
        <p:nvPicPr>
          <p:cNvPr id="259" name="Google Shape;259;g3774538861f_0_6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066125" y="209950"/>
            <a:ext cx="899974" cy="90167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260"/>
        <p:cNvGrpSpPr/>
        <p:nvPr/>
      </p:nvGrpSpPr>
      <p:grpSpPr>
        <a:xfrm>
          <a:off x="0" y="0"/>
          <a:ext cx="0" cy="0"/>
          <a:chOff x="0" y="0"/>
          <a:chExt cx="0" cy="0"/>
        </a:xfrm>
      </p:grpSpPr>
      <p:pic>
        <p:nvPicPr>
          <p:cNvPr id="261" name="Google Shape;261;g3774538861f_0_64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40029" y="6227577"/>
            <a:ext cx="3728456" cy="210478"/>
          </a:xfrm>
          <a:prstGeom prst="rect">
            <a:avLst/>
          </a:prstGeom>
          <a:noFill/>
          <a:ln>
            <a:noFill/>
          </a:ln>
        </p:spPr>
      </p:pic>
      <p:pic>
        <p:nvPicPr>
          <p:cNvPr id="262" name="Google Shape;262;g3774538861f_0_643"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23513" y="6222356"/>
            <a:ext cx="780820" cy="215696"/>
          </a:xfrm>
          <a:prstGeom prst="rect">
            <a:avLst/>
          </a:prstGeom>
          <a:noFill/>
          <a:ln>
            <a:noFill/>
          </a:ln>
        </p:spPr>
      </p:pic>
      <p:pic>
        <p:nvPicPr>
          <p:cNvPr id="263" name="Google Shape;263;g3774538861f_0_643"/>
          <p:cNvPicPr preferRelativeResize="0"/>
          <p:nvPr/>
        </p:nvPicPr>
        <p:blipFill rotWithShape="1">
          <a:blip r:embed="rId5">
            <a:alphaModFix/>
          </a:blip>
          <a:srcRect/>
          <a:stretch/>
        </p:blipFill>
        <p:spPr>
          <a:xfrm>
            <a:off x="3739063" y="1134805"/>
            <a:ext cx="4579725" cy="45883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_Title Slide 1">
  <p:cSld name="2_Title Slide_1">
    <p:bg>
      <p:bgPr>
        <a:blipFill>
          <a:blip r:embed="rId2">
            <a:alphaModFix/>
          </a:blip>
          <a:stretch>
            <a:fillRect/>
          </a:stretch>
        </a:blipFill>
        <a:effectLst/>
      </p:bgPr>
    </p:bg>
    <p:spTree>
      <p:nvGrpSpPr>
        <p:cNvPr id="1" name="Shape 264"/>
        <p:cNvGrpSpPr/>
        <p:nvPr/>
      </p:nvGrpSpPr>
      <p:grpSpPr>
        <a:xfrm>
          <a:off x="0" y="0"/>
          <a:ext cx="0" cy="0"/>
          <a:chOff x="0" y="0"/>
          <a:chExt cx="0" cy="0"/>
        </a:xfrm>
      </p:grpSpPr>
      <p:pic>
        <p:nvPicPr>
          <p:cNvPr id="265" name="Google Shape;265;g3774538861f_0_64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792" y="0"/>
            <a:ext cx="12192000" cy="6858001"/>
          </a:xfrm>
          <a:prstGeom prst="rect">
            <a:avLst/>
          </a:prstGeom>
          <a:noFill/>
          <a:ln>
            <a:noFill/>
          </a:ln>
        </p:spPr>
      </p:pic>
      <p:sp>
        <p:nvSpPr>
          <p:cNvPr id="266" name="Google Shape;266;g3774538861f_0_647"/>
          <p:cNvSpPr txBox="1">
            <a:spLocks noGrp="1"/>
          </p:cNvSpPr>
          <p:nvPr>
            <p:ph type="title"/>
          </p:nvPr>
        </p:nvSpPr>
        <p:spPr>
          <a:xfrm>
            <a:off x="847000" y="1220720"/>
            <a:ext cx="10515600" cy="42264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7" name="Google Shape;267;g3774538861f_0_647"/>
          <p:cNvSpPr/>
          <p:nvPr/>
        </p:nvSpPr>
        <p:spPr>
          <a:xfrm>
            <a:off x="0" y="6316225"/>
            <a:ext cx="12192000" cy="541800"/>
          </a:xfrm>
          <a:prstGeom prst="rect">
            <a:avLst/>
          </a:prstGeom>
          <a:solidFill>
            <a:srgbClr val="47A3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8" name="Google Shape;268;g3774538861f_0_64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016354" y="6484502"/>
            <a:ext cx="3728463" cy="210478"/>
          </a:xfrm>
          <a:prstGeom prst="rect">
            <a:avLst/>
          </a:prstGeom>
          <a:noFill/>
          <a:ln>
            <a:noFill/>
          </a:ln>
        </p:spPr>
      </p:pic>
      <p:pic>
        <p:nvPicPr>
          <p:cNvPr id="269" name="Google Shape;269;g3774538861f_0_647" descr="A black and white text&#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71113" y="6479281"/>
            <a:ext cx="780820" cy="215696"/>
          </a:xfrm>
          <a:prstGeom prst="rect">
            <a:avLst/>
          </a:prstGeom>
          <a:noFill/>
          <a:ln>
            <a:noFill/>
          </a:ln>
        </p:spPr>
      </p:pic>
      <p:pic>
        <p:nvPicPr>
          <p:cNvPr id="270" name="Google Shape;270;g3774538861f_0_64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3753" y="136603"/>
            <a:ext cx="1177014" cy="11792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3CC1CD"/>
        </a:solidFill>
        <a:effectLst/>
      </p:bgPr>
    </p:bg>
    <p:spTree>
      <p:nvGrpSpPr>
        <p:cNvPr id="1" name="Shape 271"/>
        <p:cNvGrpSpPr/>
        <p:nvPr/>
      </p:nvGrpSpPr>
      <p:grpSpPr>
        <a:xfrm>
          <a:off x="0" y="0"/>
          <a:ext cx="0" cy="0"/>
          <a:chOff x="0" y="0"/>
          <a:chExt cx="0" cy="0"/>
        </a:xfrm>
      </p:grpSpPr>
      <p:pic>
        <p:nvPicPr>
          <p:cNvPr id="272" name="Google Shape;272;g3774538861f_0_65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10800000">
            <a:off x="8792" y="0"/>
            <a:ext cx="12192000" cy="6858001"/>
          </a:xfrm>
          <a:prstGeom prst="rect">
            <a:avLst/>
          </a:prstGeom>
          <a:noFill/>
          <a:ln>
            <a:noFill/>
          </a:ln>
        </p:spPr>
      </p:pic>
      <p:pic>
        <p:nvPicPr>
          <p:cNvPr id="273" name="Google Shape;273;g3774538861f_0_654" descr="A black and white tex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25554" y="191843"/>
            <a:ext cx="817043" cy="919782"/>
          </a:xfrm>
          <a:prstGeom prst="rect">
            <a:avLst/>
          </a:prstGeom>
          <a:noFill/>
          <a:ln>
            <a:noFill/>
          </a:ln>
        </p:spPr>
      </p:pic>
      <p:sp>
        <p:nvSpPr>
          <p:cNvPr id="274" name="Google Shape;274;g3774538861f_0_654"/>
          <p:cNvSpPr txBox="1">
            <a:spLocks noGrp="1"/>
          </p:cNvSpPr>
          <p:nvPr>
            <p:ph type="body" idx="1"/>
          </p:nvPr>
        </p:nvSpPr>
        <p:spPr>
          <a:xfrm>
            <a:off x="838200" y="758283"/>
            <a:ext cx="10515600" cy="5418600"/>
          </a:xfrm>
          <a:prstGeom prst="rect">
            <a:avLst/>
          </a:prstGeom>
          <a:noFill/>
          <a:ln>
            <a:noFill/>
          </a:ln>
        </p:spPr>
        <p:txBody>
          <a:bodyPr spcFirstLastPara="1" wrap="square" lIns="91425" tIns="45700" rIns="91425" bIns="45700" anchor="ctr" anchorCtr="0">
            <a:noAutofit/>
          </a:bodyPr>
          <a:lstStyle>
            <a:lvl1pPr marL="457200" marR="0" lvl="0" indent="-228600" algn="ctr">
              <a:lnSpc>
                <a:spcPct val="90000"/>
              </a:lnSpc>
              <a:spcBef>
                <a:spcPts val="100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228600" algn="l">
              <a:lnSpc>
                <a:spcPct val="90000"/>
              </a:lnSpc>
              <a:spcBef>
                <a:spcPts val="50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a:lnSpc>
                <a:spcPct val="90000"/>
              </a:lnSpc>
              <a:spcBef>
                <a:spcPts val="5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3pPr>
            <a:lvl4pPr marL="1828800" marR="0" lvl="3" indent="-228600" algn="l">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pic>
        <p:nvPicPr>
          <p:cNvPr id="275" name="Google Shape;275;g3774538861f_0_65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066125" y="209950"/>
            <a:ext cx="899974" cy="9016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g240fa8fc8f9_0_25"/>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7" name="Google Shape;37;g240fa8fc8f9_0_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 y="6629401"/>
            <a:ext cx="12191698" cy="228593"/>
          </a:xfrm>
          <a:prstGeom prst="rect">
            <a:avLst/>
          </a:prstGeom>
          <a:noFill/>
          <a:ln>
            <a:noFill/>
          </a:ln>
        </p:spPr>
      </p:pic>
      <p:pic>
        <p:nvPicPr>
          <p:cNvPr id="38" name="Google Shape;38;g240fa8fc8f9_0_25"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997176" y="191850"/>
            <a:ext cx="845125" cy="919750"/>
          </a:xfrm>
          <a:prstGeom prst="rect">
            <a:avLst/>
          </a:prstGeom>
          <a:noFill/>
          <a:ln>
            <a:noFill/>
          </a:ln>
        </p:spPr>
      </p:pic>
      <p:sp>
        <p:nvSpPr>
          <p:cNvPr id="39" name="Google Shape;39;g240fa8fc8f9_0_25"/>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g3774538861f_0_65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1"/>
          </a:xfrm>
          <a:prstGeom prst="rect">
            <a:avLst/>
          </a:prstGeom>
          <a:noFill/>
          <a:ln>
            <a:noFill/>
          </a:ln>
        </p:spPr>
      </p:pic>
      <p:sp>
        <p:nvSpPr>
          <p:cNvPr id="278" name="Google Shape;278;g3774538861f_0_659"/>
          <p:cNvSpPr/>
          <p:nvPr/>
        </p:nvSpPr>
        <p:spPr>
          <a:xfrm>
            <a:off x="0" y="1222131"/>
            <a:ext cx="12192000" cy="563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g3774538861f_0_65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0" name="Google Shape;280;g3774538861f_0_659"/>
          <p:cNvSpPr txBox="1">
            <a:spLocks noGrp="1"/>
          </p:cNvSpPr>
          <p:nvPr>
            <p:ph type="title"/>
          </p:nvPr>
        </p:nvSpPr>
        <p:spPr>
          <a:xfrm>
            <a:off x="838200" y="365126"/>
            <a:ext cx="9061800" cy="6162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81" name="Google Shape;281;g3774538861f_0_659"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25554" y="191843"/>
            <a:ext cx="817043" cy="919782"/>
          </a:xfrm>
          <a:prstGeom prst="rect">
            <a:avLst/>
          </a:prstGeom>
          <a:noFill/>
          <a:ln>
            <a:noFill/>
          </a:ln>
        </p:spPr>
      </p:pic>
      <p:pic>
        <p:nvPicPr>
          <p:cNvPr id="282" name="Google Shape;282;g3774538861f_0_65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0" y="6316250"/>
            <a:ext cx="12192000" cy="541750"/>
          </a:xfrm>
          <a:prstGeom prst="rect">
            <a:avLst/>
          </a:prstGeom>
          <a:noFill/>
          <a:ln>
            <a:noFill/>
          </a:ln>
        </p:spPr>
      </p:pic>
      <p:pic>
        <p:nvPicPr>
          <p:cNvPr id="283" name="Google Shape;283;g3774538861f_0_65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066125" y="209950"/>
            <a:ext cx="899974" cy="90167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284"/>
        <p:cNvGrpSpPr/>
        <p:nvPr/>
      </p:nvGrpSpPr>
      <p:grpSpPr>
        <a:xfrm>
          <a:off x="0" y="0"/>
          <a:ext cx="0" cy="0"/>
          <a:chOff x="0" y="0"/>
          <a:chExt cx="0" cy="0"/>
        </a:xfrm>
      </p:grpSpPr>
      <p:pic>
        <p:nvPicPr>
          <p:cNvPr id="285" name="Google Shape;285;g3774538861f_0_66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1"/>
          </a:xfrm>
          <a:prstGeom prst="rect">
            <a:avLst/>
          </a:prstGeom>
          <a:noFill/>
          <a:ln>
            <a:noFill/>
          </a:ln>
        </p:spPr>
      </p:pic>
      <p:sp>
        <p:nvSpPr>
          <p:cNvPr id="286" name="Google Shape;286;g3774538861f_0_667"/>
          <p:cNvSpPr/>
          <p:nvPr/>
        </p:nvSpPr>
        <p:spPr>
          <a:xfrm>
            <a:off x="0" y="1222131"/>
            <a:ext cx="12192000" cy="563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7" name="Google Shape;287;g3774538861f_0_667"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25554" y="191843"/>
            <a:ext cx="817043" cy="919782"/>
          </a:xfrm>
          <a:prstGeom prst="rect">
            <a:avLst/>
          </a:prstGeom>
          <a:noFill/>
          <a:ln>
            <a:noFill/>
          </a:ln>
        </p:spPr>
      </p:pic>
      <p:sp>
        <p:nvSpPr>
          <p:cNvPr id="288" name="Google Shape;288;g3774538861f_0_6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9" name="Google Shape;289;g3774538861f_0_667"/>
          <p:cNvSpPr txBox="1">
            <a:spLocks noGrp="1"/>
          </p:cNvSpPr>
          <p:nvPr>
            <p:ph type="title"/>
          </p:nvPr>
        </p:nvSpPr>
        <p:spPr>
          <a:xfrm>
            <a:off x="838200" y="365126"/>
            <a:ext cx="9180000" cy="6162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0" name="Google Shape;290;g3774538861f_0_66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0" y="6316258"/>
            <a:ext cx="12192000" cy="541734"/>
          </a:xfrm>
          <a:prstGeom prst="rect">
            <a:avLst/>
          </a:prstGeom>
          <a:noFill/>
          <a:ln>
            <a:noFill/>
          </a:ln>
        </p:spPr>
      </p:pic>
      <p:pic>
        <p:nvPicPr>
          <p:cNvPr id="291" name="Google Shape;291;g3774538861f_0_66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066125" y="209950"/>
            <a:ext cx="899974" cy="90167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blipFill>
          <a:blip r:embed="rId2">
            <a:alphaModFix/>
          </a:blip>
          <a:stretch>
            <a:fillRect/>
          </a:stretch>
        </a:blipFill>
        <a:effectLst/>
      </p:bgPr>
    </p:bg>
    <p:spTree>
      <p:nvGrpSpPr>
        <p:cNvPr id="1" name="Shape 292"/>
        <p:cNvGrpSpPr/>
        <p:nvPr/>
      </p:nvGrpSpPr>
      <p:grpSpPr>
        <a:xfrm>
          <a:off x="0" y="0"/>
          <a:ext cx="0" cy="0"/>
          <a:chOff x="0" y="0"/>
          <a:chExt cx="0" cy="0"/>
        </a:xfrm>
      </p:grpSpPr>
      <p:pic>
        <p:nvPicPr>
          <p:cNvPr id="293" name="Google Shape;293;g3774538861f_0_67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1"/>
          </a:xfrm>
          <a:prstGeom prst="rect">
            <a:avLst/>
          </a:prstGeom>
          <a:noFill/>
          <a:ln>
            <a:noFill/>
          </a:ln>
        </p:spPr>
      </p:pic>
      <p:sp>
        <p:nvSpPr>
          <p:cNvPr id="294" name="Google Shape;294;g3774538861f_0_675"/>
          <p:cNvSpPr txBox="1">
            <a:spLocks noGrp="1"/>
          </p:cNvSpPr>
          <p:nvPr>
            <p:ph type="title"/>
          </p:nvPr>
        </p:nvSpPr>
        <p:spPr>
          <a:xfrm>
            <a:off x="838200" y="365126"/>
            <a:ext cx="9053100" cy="6162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5" name="Google Shape;295;g3774538861f_0_67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6" name="Google Shape;296;g3774538861f_0_675"/>
          <p:cNvSpPr/>
          <p:nvPr/>
        </p:nvSpPr>
        <p:spPr>
          <a:xfrm>
            <a:off x="0" y="1222131"/>
            <a:ext cx="12192000" cy="563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97" name="Google Shape;297;g3774538861f_0_675"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25554" y="191843"/>
            <a:ext cx="817043" cy="919782"/>
          </a:xfrm>
          <a:prstGeom prst="rect">
            <a:avLst/>
          </a:prstGeom>
          <a:noFill/>
          <a:ln>
            <a:noFill/>
          </a:ln>
        </p:spPr>
      </p:pic>
      <p:pic>
        <p:nvPicPr>
          <p:cNvPr id="298" name="Google Shape;298;g3774538861f_0_67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0" y="6316258"/>
            <a:ext cx="12192000" cy="541734"/>
          </a:xfrm>
          <a:prstGeom prst="rect">
            <a:avLst/>
          </a:prstGeom>
          <a:noFill/>
          <a:ln>
            <a:noFill/>
          </a:ln>
        </p:spPr>
      </p:pic>
      <p:pic>
        <p:nvPicPr>
          <p:cNvPr id="299" name="Google Shape;299;g3774538861f_0_67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066125" y="209950"/>
            <a:ext cx="899974" cy="901674"/>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3_Title and Content 1">
  <p:cSld name="3_Title and Content_1">
    <p:bg>
      <p:bgPr>
        <a:blipFill>
          <a:blip r:embed="rId2">
            <a:alphaModFix/>
          </a:blip>
          <a:stretch>
            <a:fillRect/>
          </a:stretch>
        </a:blipFill>
        <a:effectLst/>
      </p:bgPr>
    </p:bg>
    <p:spTree>
      <p:nvGrpSpPr>
        <p:cNvPr id="1" name="Shape 300"/>
        <p:cNvGrpSpPr/>
        <p:nvPr/>
      </p:nvGrpSpPr>
      <p:grpSpPr>
        <a:xfrm>
          <a:off x="0" y="0"/>
          <a:ext cx="0" cy="0"/>
          <a:chOff x="0" y="0"/>
          <a:chExt cx="0" cy="0"/>
        </a:xfrm>
      </p:grpSpPr>
      <p:pic>
        <p:nvPicPr>
          <p:cNvPr id="301" name="Google Shape;301;g3774538861f_0_68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1"/>
          </a:xfrm>
          <a:prstGeom prst="rect">
            <a:avLst/>
          </a:prstGeom>
          <a:noFill/>
          <a:ln>
            <a:noFill/>
          </a:ln>
        </p:spPr>
      </p:pic>
      <p:sp>
        <p:nvSpPr>
          <p:cNvPr id="302" name="Google Shape;302;g3774538861f_0_68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3" name="Google Shape;303;g3774538861f_0_683"/>
          <p:cNvSpPr/>
          <p:nvPr/>
        </p:nvSpPr>
        <p:spPr>
          <a:xfrm>
            <a:off x="0" y="1222131"/>
            <a:ext cx="12192000" cy="563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_Title Slide 4">
  <p:cSld name="2_Title Slide_4">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_Title Slide 1">
  <p:cSld name="1_Title Slide_1">
    <p:bg>
      <p:bgPr>
        <a:solidFill>
          <a:srgbClr val="3CC1CD"/>
        </a:solidFill>
        <a:effectLst/>
      </p:bgPr>
    </p:bg>
    <p:spTree>
      <p:nvGrpSpPr>
        <p:cNvPr id="1" name="Shape 305"/>
        <p:cNvGrpSpPr/>
        <p:nvPr/>
      </p:nvGrpSpPr>
      <p:grpSpPr>
        <a:xfrm>
          <a:off x="0" y="0"/>
          <a:ext cx="0" cy="0"/>
          <a:chOff x="0" y="0"/>
          <a:chExt cx="0" cy="0"/>
        </a:xfrm>
      </p:grpSpPr>
      <p:pic>
        <p:nvPicPr>
          <p:cNvPr id="306" name="Google Shape;306;g3774538861f_0_68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10800000">
            <a:off x="8792" y="1"/>
            <a:ext cx="12192000" cy="685800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_Title Slide 4 1">
  <p:cSld name="2_Title Slide_4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7"/>
        <p:cNvGrpSpPr/>
        <p:nvPr/>
      </p:nvGrpSpPr>
      <p:grpSpPr>
        <a:xfrm>
          <a:off x="0" y="0"/>
          <a:ext cx="0" cy="0"/>
          <a:chOff x="0" y="0"/>
          <a:chExt cx="0" cy="0"/>
        </a:xfrm>
      </p:grpSpPr>
      <p:pic>
        <p:nvPicPr>
          <p:cNvPr id="308" name="Google Shape;308;g3774538861f_0_69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792" y="0"/>
            <a:ext cx="12192000" cy="6858001"/>
          </a:xfrm>
          <a:prstGeom prst="rect">
            <a:avLst/>
          </a:prstGeom>
          <a:noFill/>
          <a:ln>
            <a:noFill/>
          </a:ln>
        </p:spPr>
      </p:pic>
      <p:sp>
        <p:nvSpPr>
          <p:cNvPr id="309" name="Google Shape;309;g3774538861f_0_690"/>
          <p:cNvSpPr/>
          <p:nvPr/>
        </p:nvSpPr>
        <p:spPr>
          <a:xfrm>
            <a:off x="0" y="6316225"/>
            <a:ext cx="12192000" cy="542100"/>
          </a:xfrm>
          <a:prstGeom prst="rect">
            <a:avLst/>
          </a:prstGeom>
          <a:solidFill>
            <a:srgbClr val="6C110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10" name="Google Shape;310;g3774538861f_0_690"/>
          <p:cNvSpPr txBox="1">
            <a:spLocks noGrp="1"/>
          </p:cNvSpPr>
          <p:nvPr>
            <p:ph type="title"/>
          </p:nvPr>
        </p:nvSpPr>
        <p:spPr>
          <a:xfrm>
            <a:off x="838200" y="1315845"/>
            <a:ext cx="10515600" cy="42264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pic>
        <p:nvPicPr>
          <p:cNvPr id="311" name="Google Shape;311;g3774538861f_0_69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244179" y="6484502"/>
            <a:ext cx="3728469" cy="210478"/>
          </a:xfrm>
          <a:prstGeom prst="rect">
            <a:avLst/>
          </a:prstGeom>
          <a:noFill/>
          <a:ln>
            <a:noFill/>
          </a:ln>
        </p:spPr>
      </p:pic>
      <p:pic>
        <p:nvPicPr>
          <p:cNvPr id="312" name="Google Shape;312;g3774538861f_0_690" descr="A black and white text&#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47313" y="6479281"/>
            <a:ext cx="780820" cy="21569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8_Custom Layout">
  <p:cSld name="8_Custom Layou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13"/>
        <p:cNvGrpSpPr/>
        <p:nvPr/>
      </p:nvGrpSpPr>
      <p:grpSpPr>
        <a:xfrm>
          <a:off x="0" y="0"/>
          <a:ext cx="0" cy="0"/>
          <a:chOff x="0" y="0"/>
          <a:chExt cx="0" cy="0"/>
        </a:xfrm>
      </p:grpSpPr>
      <p:sp>
        <p:nvSpPr>
          <p:cNvPr id="314" name="Google Shape;314;g3774538861f_0_696"/>
          <p:cNvSpPr txBox="1">
            <a:spLocks noGrp="1"/>
          </p:cNvSpPr>
          <p:nvPr>
            <p:ph type="title"/>
          </p:nvPr>
        </p:nvSpPr>
        <p:spPr>
          <a:xfrm>
            <a:off x="395863" y="53889"/>
            <a:ext cx="11186400" cy="654000"/>
          </a:xfrm>
          <a:prstGeom prst="rect">
            <a:avLst/>
          </a:prstGeom>
          <a:noFill/>
          <a:ln>
            <a:noFill/>
          </a:ln>
        </p:spPr>
        <p:txBody>
          <a:bodyPr spcFirstLastPara="1" wrap="square" lIns="121900" tIns="60925" rIns="121900" bIns="60925" anchor="ctr" anchorCtr="0">
            <a:normAutofit/>
          </a:bodyPr>
          <a:lstStyle>
            <a:lvl1pPr lvl="0" algn="l">
              <a:spcBef>
                <a:spcPts val="0"/>
              </a:spcBef>
              <a:spcAft>
                <a:spcPts val="0"/>
              </a:spcAft>
              <a:buClr>
                <a:schemeClr val="lt1"/>
              </a:buClr>
              <a:buSzPts val="3700"/>
              <a:buFont typeface="Arial"/>
              <a:buChar char="●"/>
              <a:defRPr sz="3700">
                <a:solidFill>
                  <a:schemeClr val="lt1"/>
                </a:solidFill>
                <a:latin typeface="Arial"/>
                <a:ea typeface="Arial"/>
                <a:cs typeface="Arial"/>
                <a:sym typeface="Arial"/>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315" name="Google Shape;315;g3774538861f_0_696"/>
          <p:cNvSpPr txBox="1">
            <a:spLocks noGrp="1"/>
          </p:cNvSpPr>
          <p:nvPr>
            <p:ph type="body" idx="1"/>
          </p:nvPr>
        </p:nvSpPr>
        <p:spPr>
          <a:xfrm>
            <a:off x="474135" y="1180495"/>
            <a:ext cx="9835200" cy="4397100"/>
          </a:xfrm>
          <a:prstGeom prst="rect">
            <a:avLst/>
          </a:prstGeom>
          <a:noFill/>
          <a:ln>
            <a:noFill/>
          </a:ln>
        </p:spPr>
        <p:txBody>
          <a:bodyPr spcFirstLastPara="1" wrap="square" lIns="121900" tIns="60925" rIns="121900" bIns="60925" anchor="t" anchorCtr="0">
            <a:normAutofit/>
          </a:bodyPr>
          <a:lstStyle>
            <a:lvl1pPr marL="457200" lvl="0" indent="-463550" algn="l">
              <a:spcBef>
                <a:spcPts val="700"/>
              </a:spcBef>
              <a:spcAft>
                <a:spcPts val="0"/>
              </a:spcAft>
              <a:buClr>
                <a:srgbClr val="BFBFBF"/>
              </a:buClr>
              <a:buSzPts val="3700"/>
              <a:buChar char="●"/>
              <a:defRPr sz="3700">
                <a:latin typeface="Arial"/>
                <a:ea typeface="Arial"/>
                <a:cs typeface="Arial"/>
                <a:sym typeface="Arial"/>
              </a:defRPr>
            </a:lvl1pPr>
            <a:lvl2pPr marL="914400" lvl="1" indent="-431800" algn="l">
              <a:spcBef>
                <a:spcPts val="600"/>
              </a:spcBef>
              <a:spcAft>
                <a:spcPts val="0"/>
              </a:spcAft>
              <a:buClr>
                <a:srgbClr val="BFBFBF"/>
              </a:buClr>
              <a:buSzPts val="3200"/>
              <a:buChar char="○"/>
              <a:defRPr sz="3200">
                <a:latin typeface="Arial"/>
                <a:ea typeface="Arial"/>
                <a:cs typeface="Arial"/>
                <a:sym typeface="Arial"/>
              </a:defRPr>
            </a:lvl2pPr>
            <a:lvl3pPr marL="1371600" lvl="2" indent="-400050" algn="l">
              <a:spcBef>
                <a:spcPts val="500"/>
              </a:spcBef>
              <a:spcAft>
                <a:spcPts val="0"/>
              </a:spcAft>
              <a:buClr>
                <a:srgbClr val="BFBFBF"/>
              </a:buClr>
              <a:buSzPts val="2700"/>
              <a:buChar char="■"/>
              <a:defRPr sz="2700">
                <a:latin typeface="Arial"/>
                <a:ea typeface="Arial"/>
                <a:cs typeface="Arial"/>
                <a:sym typeface="Arial"/>
              </a:defRPr>
            </a:lvl3pPr>
            <a:lvl4pPr marL="1828800" lvl="3" indent="-400050" algn="l">
              <a:spcBef>
                <a:spcPts val="500"/>
              </a:spcBef>
              <a:spcAft>
                <a:spcPts val="0"/>
              </a:spcAft>
              <a:buClr>
                <a:srgbClr val="BFBFBF"/>
              </a:buClr>
              <a:buSzPts val="2700"/>
              <a:buChar char="●"/>
              <a:defRPr sz="1900">
                <a:latin typeface="Arial"/>
                <a:ea typeface="Arial"/>
                <a:cs typeface="Arial"/>
                <a:sym typeface="Arial"/>
              </a:defRPr>
            </a:lvl4pPr>
            <a:lvl5pPr marL="2286000" lvl="4" indent="-400050" algn="l">
              <a:spcBef>
                <a:spcPts val="500"/>
              </a:spcBef>
              <a:spcAft>
                <a:spcPts val="0"/>
              </a:spcAft>
              <a:buClr>
                <a:srgbClr val="BFBFBF"/>
              </a:buClr>
              <a:buSzPts val="2700"/>
              <a:buChar char="○"/>
              <a:defRPr sz="1900">
                <a:latin typeface="Arial"/>
                <a:ea typeface="Arial"/>
                <a:cs typeface="Arial"/>
                <a:sym typeface="Arial"/>
              </a:defRPr>
            </a:lvl5pPr>
            <a:lvl6pPr marL="2743200" lvl="5" indent="-381000" algn="l">
              <a:spcBef>
                <a:spcPts val="500"/>
              </a:spcBef>
              <a:spcAft>
                <a:spcPts val="0"/>
              </a:spcAft>
              <a:buClr>
                <a:schemeClr val="dk1"/>
              </a:buClr>
              <a:buSzPts val="2400"/>
              <a:buChar char="■"/>
              <a:defRPr sz="1900"/>
            </a:lvl6pPr>
            <a:lvl7pPr marL="3200400" lvl="6" indent="-381000" algn="l">
              <a:spcBef>
                <a:spcPts val="500"/>
              </a:spcBef>
              <a:spcAft>
                <a:spcPts val="0"/>
              </a:spcAft>
              <a:buClr>
                <a:schemeClr val="dk1"/>
              </a:buClr>
              <a:buSzPts val="2400"/>
              <a:buChar char="●"/>
              <a:defRPr sz="1900"/>
            </a:lvl7pPr>
            <a:lvl8pPr marL="3657600" lvl="7" indent="-381000" algn="l">
              <a:spcBef>
                <a:spcPts val="500"/>
              </a:spcBef>
              <a:spcAft>
                <a:spcPts val="0"/>
              </a:spcAft>
              <a:buClr>
                <a:schemeClr val="dk1"/>
              </a:buClr>
              <a:buSzPts val="2400"/>
              <a:buChar char="○"/>
              <a:defRPr sz="1900"/>
            </a:lvl8pPr>
            <a:lvl9pPr marL="4114800" lvl="8" indent="-381000" algn="l">
              <a:spcBef>
                <a:spcPts val="500"/>
              </a:spcBef>
              <a:spcAft>
                <a:spcPts val="0"/>
              </a:spcAft>
              <a:buClr>
                <a:schemeClr val="dk1"/>
              </a:buClr>
              <a:buSzPts val="2400"/>
              <a:buChar char="■"/>
              <a:defRPr sz="1900"/>
            </a:lvl9pPr>
          </a:lstStyle>
          <a:p>
            <a:endParaRPr/>
          </a:p>
        </p:txBody>
      </p:sp>
      <p:sp>
        <p:nvSpPr>
          <p:cNvPr id="316" name="Google Shape;316;g3774538861f_0_696"/>
          <p:cNvSpPr/>
          <p:nvPr/>
        </p:nvSpPr>
        <p:spPr>
          <a:xfrm>
            <a:off x="-3" y="6595672"/>
            <a:ext cx="12192000" cy="262500"/>
          </a:xfrm>
          <a:prstGeom prst="rect">
            <a:avLst/>
          </a:prstGeom>
          <a:solidFill>
            <a:schemeClr val="dk1"/>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317" name="Google Shape;317;g3774538861f_0_696"/>
          <p:cNvSpPr txBox="1"/>
          <p:nvPr/>
        </p:nvSpPr>
        <p:spPr>
          <a:xfrm>
            <a:off x="11167009" y="6548260"/>
            <a:ext cx="841500" cy="340500"/>
          </a:xfrm>
          <a:prstGeom prst="rect">
            <a:avLst/>
          </a:prstGeom>
          <a:noFill/>
          <a:ln>
            <a:noFill/>
          </a:ln>
        </p:spPr>
        <p:txBody>
          <a:bodyPr spcFirstLastPara="1" wrap="square" lIns="121900" tIns="60925" rIns="121900" bIns="60925" anchor="ctr" anchorCtr="0">
            <a:noAutofit/>
          </a:bodyPr>
          <a:lstStyle/>
          <a:p>
            <a:pPr marL="0" marR="0" lvl="0" indent="0" algn="l" rtl="0">
              <a:spcBef>
                <a:spcPts val="0"/>
              </a:spcBef>
              <a:spcAft>
                <a:spcPts val="0"/>
              </a:spcAft>
              <a:buClr>
                <a:schemeClr val="lt1"/>
              </a:buClr>
              <a:buSzPts val="1300"/>
              <a:buFont typeface="Arial"/>
              <a:buNone/>
            </a:pPr>
            <a:r>
              <a:rPr lang="en-US" sz="1300" b="1" i="0" u="none" strike="noStrike" cap="none">
                <a:solidFill>
                  <a:schemeClr val="lt1"/>
                </a:solidFill>
                <a:latin typeface="Arial"/>
                <a:ea typeface="Arial"/>
                <a:cs typeface="Arial"/>
                <a:sym typeface="Arial"/>
              </a:rPr>
              <a:t>#ASWF</a:t>
            </a:r>
            <a:endParaRPr sz="1900"/>
          </a:p>
        </p:txBody>
      </p:sp>
      <p:pic>
        <p:nvPicPr>
          <p:cNvPr id="318" name="Google Shape;318;g3774538861f_0_696" descr="A black background with a black square&#10;&#10;Description automatically generated with medium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22923" y="5916119"/>
            <a:ext cx="1039229" cy="636527"/>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_Title Slide 5">
  <p:cSld name="2_Title Slide_5">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19"/>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3 1">
  <p:cSld name="Title and Content_3_1">
    <p:bg>
      <p:bgPr>
        <a:blipFill>
          <a:blip r:embed="rId2">
            <a:alphaModFix/>
          </a:blip>
          <a:stretch>
            <a:fillRect/>
          </a:stretch>
        </a:blipFill>
        <a:effectLst/>
      </p:bgPr>
    </p:bg>
    <p:spTree>
      <p:nvGrpSpPr>
        <p:cNvPr id="1" name="Shape 320"/>
        <p:cNvGrpSpPr/>
        <p:nvPr/>
      </p:nvGrpSpPr>
      <p:grpSpPr>
        <a:xfrm>
          <a:off x="0" y="0"/>
          <a:ext cx="0" cy="0"/>
          <a:chOff x="0" y="0"/>
          <a:chExt cx="0" cy="0"/>
        </a:xfrm>
      </p:grpSpPr>
      <p:pic>
        <p:nvPicPr>
          <p:cNvPr id="321" name="Google Shape;321;g3774538861f_0_70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1"/>
          </a:xfrm>
          <a:prstGeom prst="rect">
            <a:avLst/>
          </a:prstGeom>
          <a:noFill/>
          <a:ln>
            <a:noFill/>
          </a:ln>
        </p:spPr>
      </p:pic>
      <p:sp>
        <p:nvSpPr>
          <p:cNvPr id="322" name="Google Shape;322;g3774538861f_0_703"/>
          <p:cNvSpPr/>
          <p:nvPr/>
        </p:nvSpPr>
        <p:spPr>
          <a:xfrm>
            <a:off x="0" y="998550"/>
            <a:ext cx="12192000" cy="5859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g3774538861f_0_70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rgbClr val="1DCAD3"/>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4" name="Google Shape;324;g3774538861f_0_703"/>
          <p:cNvSpPr txBox="1">
            <a:spLocks noGrp="1"/>
          </p:cNvSpPr>
          <p:nvPr>
            <p:ph type="title"/>
          </p:nvPr>
        </p:nvSpPr>
        <p:spPr>
          <a:xfrm>
            <a:off x="531700" y="169901"/>
            <a:ext cx="9026700" cy="6162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25" name="Google Shape;325;g3774538861f_0_703" descr="A black and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195555" y="116315"/>
            <a:ext cx="642564" cy="723350"/>
          </a:xfrm>
          <a:prstGeom prst="rect">
            <a:avLst/>
          </a:prstGeom>
          <a:noFill/>
          <a:ln>
            <a:noFill/>
          </a:ln>
        </p:spPr>
      </p:pic>
      <p:pic>
        <p:nvPicPr>
          <p:cNvPr id="326" name="Google Shape;326;g3774538861f_0_703"/>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438000" y="137800"/>
            <a:ext cx="700565" cy="7018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4_Title and Content 1">
  <p:cSld name="14_Title and Content_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g240fa8fc8f9_0_30"/>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pic>
        <p:nvPicPr>
          <p:cNvPr id="42" name="Google Shape;42;g240fa8fc8f9_0_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80475" y="5600700"/>
            <a:ext cx="1096925" cy="1143001"/>
          </a:xfrm>
          <a:prstGeom prst="rect">
            <a:avLst/>
          </a:prstGeom>
          <a:noFill/>
          <a:ln>
            <a:noFill/>
          </a:ln>
        </p:spPr>
      </p:pic>
      <p:sp>
        <p:nvSpPr>
          <p:cNvPr id="43" name="Google Shape;43;g240fa8fc8f9_0_30"/>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0_Title and Content 1">
  <p:cSld name="20_Title and Content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g240fa8fc8f9_0_34"/>
          <p:cNvSpPr txBox="1">
            <a:spLocks noGrp="1"/>
          </p:cNvSpPr>
          <p:nvPr>
            <p:ph type="body" idx="1"/>
          </p:nvPr>
        </p:nvSpPr>
        <p:spPr>
          <a:xfrm>
            <a:off x="838179" y="1825625"/>
            <a:ext cx="48042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46" name="Google Shape;46;g240fa8fc8f9_0_34"/>
          <p:cNvSpPr txBox="1">
            <a:spLocks noGrp="1"/>
          </p:cNvSpPr>
          <p:nvPr>
            <p:ph type="body" idx="2"/>
          </p:nvPr>
        </p:nvSpPr>
        <p:spPr>
          <a:xfrm>
            <a:off x="6502859" y="1825625"/>
            <a:ext cx="48042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pic>
        <p:nvPicPr>
          <p:cNvPr id="47" name="Google Shape;47;g240fa8fc8f9_0_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80475" y="5600700"/>
            <a:ext cx="1096925" cy="1143001"/>
          </a:xfrm>
          <a:prstGeom prst="rect">
            <a:avLst/>
          </a:prstGeom>
          <a:noFill/>
          <a:ln>
            <a:noFill/>
          </a:ln>
        </p:spPr>
      </p:pic>
      <p:sp>
        <p:nvSpPr>
          <p:cNvPr id="48" name="Google Shape;48;g240fa8fc8f9_0_34"/>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6_Title and Content 1">
  <p:cSld name="16_Title and Content_1">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g240fa8fc8f9_0_39"/>
          <p:cNvSpPr txBox="1">
            <a:spLocks noGrp="1"/>
          </p:cNvSpPr>
          <p:nvPr>
            <p:ph type="body" idx="1"/>
          </p:nvPr>
        </p:nvSpPr>
        <p:spPr>
          <a:xfrm>
            <a:off x="838179" y="1825625"/>
            <a:ext cx="105153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100"/>
              </a:spcBef>
              <a:spcAft>
                <a:spcPts val="0"/>
              </a:spcAft>
              <a:buClr>
                <a:srgbClr val="1DCAD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1DCAD3"/>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1DCAD3"/>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rgbClr val="1DCAD3"/>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pic>
        <p:nvPicPr>
          <p:cNvPr id="51" name="Google Shape;51;g240fa8fc8f9_0_3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980475" y="5600700"/>
            <a:ext cx="1096925" cy="1143001"/>
          </a:xfrm>
          <a:prstGeom prst="rect">
            <a:avLst/>
          </a:prstGeom>
          <a:noFill/>
          <a:ln>
            <a:noFill/>
          </a:ln>
        </p:spPr>
      </p:pic>
      <p:sp>
        <p:nvSpPr>
          <p:cNvPr id="52" name="Google Shape;52;g240fa8fc8f9_0_39"/>
          <p:cNvSpPr txBox="1">
            <a:spLocks noGrp="1"/>
          </p:cNvSpPr>
          <p:nvPr>
            <p:ph type="title"/>
          </p:nvPr>
        </p:nvSpPr>
        <p:spPr>
          <a:xfrm>
            <a:off x="451100" y="365125"/>
            <a:ext cx="10314300" cy="616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39.png"/><Relationship Id="rId4" Type="http://schemas.openxmlformats.org/officeDocument/2006/relationships/hyperlink" Target="http://report.aswf.i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4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xml"/><Relationship Id="rId1" Type="http://schemas.openxmlformats.org/officeDocument/2006/relationships/slideLayout" Target="../slideLayouts/slideLayout65.xml"/><Relationship Id="rId4" Type="http://schemas.openxmlformats.org/officeDocument/2006/relationships/image" Target="../media/image143.png"/></Relationships>
</file>

<file path=ppt/slides/_rels/slide1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146.png"/><Relationship Id="rId4" Type="http://schemas.openxmlformats.org/officeDocument/2006/relationships/image" Target="../media/image145.png"/></Relationships>
</file>

<file path=ppt/slides/_rels/slide1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48.jpeg"/></Relationships>
</file>

<file path=ppt/slides/_rels/slide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hyperlink" Target="https://www.aswf.io/behind-the-screens/" TargetMode="External"/><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uxfoundation.org/antitrust-policy"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landscape.aswf.io/"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61.png"/></Relationships>
</file>

<file path=ppt/slides/_rels/slide23.xml.rels><?xml version="1.0" encoding="UTF-8" standalone="yes"?>
<Relationships xmlns="http://schemas.openxmlformats.org/package/2006/relationships"><Relationship Id="rId3" Type="http://schemas.openxmlformats.org/officeDocument/2006/relationships/hyperlink" Target="https://opensourceforum.aswf.io" TargetMode="External"/><Relationship Id="rId2" Type="http://schemas.openxmlformats.org/officeDocument/2006/relationships/notesSlide" Target="../notesSlides/notesSlide23.xml"/><Relationship Id="rId1" Type="http://schemas.openxmlformats.org/officeDocument/2006/relationships/slideLayout" Target="../slideLayouts/slideLayout31.xml"/><Relationship Id="rId5" Type="http://schemas.openxmlformats.org/officeDocument/2006/relationships/image" Target="../media/image163.png"/><Relationship Id="rId4" Type="http://schemas.openxmlformats.org/officeDocument/2006/relationships/image" Target="../media/image162.png"/></Relationships>
</file>

<file path=ppt/slides/_rels/slide24.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18" Type="http://schemas.openxmlformats.org/officeDocument/2006/relationships/image" Target="../media/image179.jpe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 Type="http://schemas.openxmlformats.org/officeDocument/2006/relationships/notesSlide" Target="../notesSlides/notesSlide24.xml"/><Relationship Id="rId16" Type="http://schemas.openxmlformats.org/officeDocument/2006/relationships/image" Target="../media/image177.png"/><Relationship Id="rId1" Type="http://schemas.openxmlformats.org/officeDocument/2006/relationships/slideLayout" Target="../slideLayouts/slideLayout10.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5" Type="http://schemas.openxmlformats.org/officeDocument/2006/relationships/image" Target="../media/image176.png"/><Relationship Id="rId10" Type="http://schemas.openxmlformats.org/officeDocument/2006/relationships/image" Target="../media/image171.png"/><Relationship Id="rId19" Type="http://schemas.openxmlformats.org/officeDocument/2006/relationships/image" Target="../media/image180.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s>
</file>

<file path=ppt/slides/_rels/slide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hyperlink" Target="https://openvdb.org" TargetMode="External"/><Relationship Id="rId5" Type="http://schemas.openxmlformats.org/officeDocument/2006/relationships/image" Target="../media/image183.png"/><Relationship Id="rId4" Type="http://schemas.openxmlformats.org/officeDocument/2006/relationships/image" Target="../media/image182.jpeg"/></Relationships>
</file>

<file path=ppt/slides/_rels/slide26.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hyperlink" Target="https://opencolorio.org"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187.png"/><Relationship Id="rId5" Type="http://schemas.openxmlformats.org/officeDocument/2006/relationships/image" Target="../media/image186.jpeg"/><Relationship Id="rId4" Type="http://schemas.openxmlformats.org/officeDocument/2006/relationships/image" Target="../media/image185.png"/></Relationships>
</file>

<file path=ppt/slides/_rels/slide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hyperlink" Target="https://opencue.io" TargetMode="External"/><Relationship Id="rId5" Type="http://schemas.openxmlformats.org/officeDocument/2006/relationships/image" Target="../media/image190.png"/><Relationship Id="rId4" Type="http://schemas.openxmlformats.org/officeDocument/2006/relationships/image" Target="../media/image189.jpeg"/></Relationships>
</file>

<file path=ppt/slides/_rels/slide28.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hyperlink" Target="https://openexr.org" TargetMode="External"/><Relationship Id="rId5" Type="http://schemas.openxmlformats.org/officeDocument/2006/relationships/image" Target="../media/image193.png"/><Relationship Id="rId4" Type="http://schemas.openxmlformats.org/officeDocument/2006/relationships/image" Target="../media/image192.jpeg"/></Relationships>
</file>

<file path=ppt/slides/_rels/slide29.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image" Target="../media/image195.png"/><Relationship Id="rId4" Type="http://schemas.openxmlformats.org/officeDocument/2006/relationships/hyperlink" Target="https://opentimeline.io"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hyperlink" Target="https://openshadinglanguage.org" TargetMode="External"/><Relationship Id="rId5" Type="http://schemas.openxmlformats.org/officeDocument/2006/relationships/image" Target="../media/image198.png"/><Relationship Id="rId4" Type="http://schemas.openxmlformats.org/officeDocument/2006/relationships/image" Target="../media/image197.jpe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1.xml"/><Relationship Id="rId1" Type="http://schemas.openxmlformats.org/officeDocument/2006/relationships/slideLayout" Target="../slideLayouts/slideLayout20.xml"/><Relationship Id="rId5" Type="http://schemas.openxmlformats.org/officeDocument/2006/relationships/image" Target="../media/image200.png"/><Relationship Id="rId4" Type="http://schemas.openxmlformats.org/officeDocument/2006/relationships/hyperlink" Target="https://materialx.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hyperlink" Target="https://rez-project.io"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rawtoaces.org" TargetMode="External"/><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204.png"/></Relationships>
</file>

<file path=ppt/slides/_rels/slide3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hyperlink" Target="http://openeffects.org/" TargetMode="External"/><Relationship Id="rId4" Type="http://schemas.openxmlformats.org/officeDocument/2006/relationships/image" Target="../media/image206.png"/></Relationships>
</file>

<file path=ppt/slides/_rels/slide35.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7.png"/><Relationship Id="rId7" Type="http://schemas.openxmlformats.org/officeDocument/2006/relationships/hyperlink" Target="https://dpel.aswf.io"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210.jpeg"/><Relationship Id="rId5" Type="http://schemas.openxmlformats.org/officeDocument/2006/relationships/image" Target="../media/image209.png"/><Relationship Id="rId4" Type="http://schemas.openxmlformats.org/officeDocument/2006/relationships/image" Target="../media/image208.png"/></Relationships>
</file>

<file path=ppt/slides/_rels/slide36.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jpeg"/><Relationship Id="rId18" Type="http://schemas.openxmlformats.org/officeDocument/2006/relationships/image" Target="../media/image226.png"/><Relationship Id="rId3" Type="http://schemas.openxmlformats.org/officeDocument/2006/relationships/hyperlink" Target="https://openassetio.org" TargetMode="External"/><Relationship Id="rId7" Type="http://schemas.openxmlformats.org/officeDocument/2006/relationships/image" Target="../media/image215.png"/><Relationship Id="rId12" Type="http://schemas.openxmlformats.org/officeDocument/2006/relationships/image" Target="../media/image220.jpeg"/><Relationship Id="rId17" Type="http://schemas.openxmlformats.org/officeDocument/2006/relationships/image" Target="../media/image225.jpeg"/><Relationship Id="rId2" Type="http://schemas.openxmlformats.org/officeDocument/2006/relationships/notesSlide" Target="../notesSlides/notesSlide36.xml"/><Relationship Id="rId16" Type="http://schemas.openxmlformats.org/officeDocument/2006/relationships/image" Target="../media/image224.jpeg"/><Relationship Id="rId20" Type="http://schemas.openxmlformats.org/officeDocument/2006/relationships/image" Target="../media/image228.jpeg"/><Relationship Id="rId1" Type="http://schemas.openxmlformats.org/officeDocument/2006/relationships/slideLayout" Target="../slideLayouts/slideLayout20.xml"/><Relationship Id="rId6" Type="http://schemas.openxmlformats.org/officeDocument/2006/relationships/image" Target="../media/image214.png"/><Relationship Id="rId11" Type="http://schemas.openxmlformats.org/officeDocument/2006/relationships/image" Target="../media/image219.jpeg"/><Relationship Id="rId5" Type="http://schemas.openxmlformats.org/officeDocument/2006/relationships/image" Target="../media/image213.png"/><Relationship Id="rId15" Type="http://schemas.openxmlformats.org/officeDocument/2006/relationships/image" Target="../media/image223.png"/><Relationship Id="rId10" Type="http://schemas.openxmlformats.org/officeDocument/2006/relationships/image" Target="../media/image218.jpeg"/><Relationship Id="rId19" Type="http://schemas.openxmlformats.org/officeDocument/2006/relationships/image" Target="../media/image227.png"/><Relationship Id="rId4" Type="http://schemas.openxmlformats.org/officeDocument/2006/relationships/image" Target="../media/image212.png"/><Relationship Id="rId9" Type="http://schemas.openxmlformats.org/officeDocument/2006/relationships/image" Target="../media/image217.jpeg"/><Relationship Id="rId14" Type="http://schemas.openxmlformats.org/officeDocument/2006/relationships/image" Target="../media/image222.png"/></Relationships>
</file>

<file path=ppt/slides/_rels/slide37.xml.rels><?xml version="1.0" encoding="UTF-8" standalone="yes"?>
<Relationships xmlns="http://schemas.openxmlformats.org/package/2006/relationships"><Relationship Id="rId3" Type="http://schemas.openxmlformats.org/officeDocument/2006/relationships/hyperlink" Target="http://drive.google.com/file/d/1P1P3KvlewoaGhEGsYxYQ0DHnZsV5uCnz/view" TargetMode="External"/><Relationship Id="rId7" Type="http://schemas.openxmlformats.org/officeDocument/2006/relationships/hyperlink" Target="https://openreviewinitiative.org" TargetMode="External"/><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231.png"/><Relationship Id="rId5" Type="http://schemas.openxmlformats.org/officeDocument/2006/relationships/image" Target="../media/image230.jpeg"/><Relationship Id="rId4" Type="http://schemas.openxmlformats.org/officeDocument/2006/relationships/image" Target="../media/image229.jpeg"/></Relationships>
</file>

<file path=ppt/slides/_rels/slide3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233.png"/></Relationships>
</file>

<file path=ppt/slides/_rels/slide39.xml.rels><?xml version="1.0" encoding="UTF-8" standalone="yes"?>
<Relationships xmlns="http://schemas.openxmlformats.org/package/2006/relationships"><Relationship Id="rId3" Type="http://schemas.openxmlformats.org/officeDocument/2006/relationships/hyperlink" Target="mailto:openapv-tsc@lists.aswf.io" TargetMode="External"/><Relationship Id="rId2" Type="http://schemas.openxmlformats.org/officeDocument/2006/relationships/notesSlide" Target="../notesSlides/notesSlide39.xml"/><Relationship Id="rId1" Type="http://schemas.openxmlformats.org/officeDocument/2006/relationships/slideLayout" Target="../slideLayouts/slideLayout20.xml"/><Relationship Id="rId5" Type="http://schemas.openxmlformats.org/officeDocument/2006/relationships/image" Target="../media/image234.png"/><Relationship Id="rId4" Type="http://schemas.openxmlformats.org/officeDocument/2006/relationships/hyperlink" Target="mailto:openapv-discussion@lists.aswf.io"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hyperlink" Target="https://academysoftwarefdn.slack.com/archives/C08S1TJ47BM"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239.png"/><Relationship Id="rId11" Type="http://schemas.openxmlformats.org/officeDocument/2006/relationships/comments" Target="../comments/comment1.xml"/><Relationship Id="rId5" Type="http://schemas.openxmlformats.org/officeDocument/2006/relationships/image" Target="../media/image238.png"/><Relationship Id="rId10" Type="http://schemas.openxmlformats.org/officeDocument/2006/relationships/image" Target="../media/image243.png"/><Relationship Id="rId4" Type="http://schemas.openxmlformats.org/officeDocument/2006/relationships/image" Target="../media/image237.png"/><Relationship Id="rId9" Type="http://schemas.openxmlformats.org/officeDocument/2006/relationships/image" Target="../media/image242.png"/></Relationships>
</file>

<file path=ppt/slides/_rels/slide4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hyperlink" Target="https://tac.aswf.io/engagement/"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lists.aswf.io/"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hyperlink" Target="https://www.aswf.io/join/"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aswf.io/"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6" Type="http://schemas.openxmlformats.org/officeDocument/2006/relationships/image" Target="../media/image72.png"/><Relationship Id="rId21" Type="http://schemas.openxmlformats.org/officeDocument/2006/relationships/image" Target="../media/image67.png"/><Relationship Id="rId42" Type="http://schemas.openxmlformats.org/officeDocument/2006/relationships/image" Target="../media/image88.png"/><Relationship Id="rId47" Type="http://schemas.openxmlformats.org/officeDocument/2006/relationships/image" Target="../media/image93.png"/><Relationship Id="rId63" Type="http://schemas.openxmlformats.org/officeDocument/2006/relationships/image" Target="../media/image109.png"/><Relationship Id="rId68" Type="http://schemas.openxmlformats.org/officeDocument/2006/relationships/image" Target="../media/image114.png"/><Relationship Id="rId84" Type="http://schemas.openxmlformats.org/officeDocument/2006/relationships/image" Target="../media/image130.png"/><Relationship Id="rId16" Type="http://schemas.openxmlformats.org/officeDocument/2006/relationships/image" Target="../media/image62.jpeg"/><Relationship Id="rId11" Type="http://schemas.openxmlformats.org/officeDocument/2006/relationships/image" Target="../media/image57.png"/><Relationship Id="rId32" Type="http://schemas.openxmlformats.org/officeDocument/2006/relationships/image" Target="../media/image78.png"/><Relationship Id="rId37" Type="http://schemas.openxmlformats.org/officeDocument/2006/relationships/image" Target="../media/image83.png"/><Relationship Id="rId53" Type="http://schemas.openxmlformats.org/officeDocument/2006/relationships/image" Target="../media/image99.png"/><Relationship Id="rId58" Type="http://schemas.openxmlformats.org/officeDocument/2006/relationships/image" Target="../media/image104.png"/><Relationship Id="rId74" Type="http://schemas.openxmlformats.org/officeDocument/2006/relationships/image" Target="../media/image120.png"/><Relationship Id="rId79" Type="http://schemas.openxmlformats.org/officeDocument/2006/relationships/image" Target="../media/image125.png"/><Relationship Id="rId5" Type="http://schemas.openxmlformats.org/officeDocument/2006/relationships/image" Target="../media/image51.png"/><Relationship Id="rId19" Type="http://schemas.openxmlformats.org/officeDocument/2006/relationships/image" Target="../media/image65.pn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6.png"/><Relationship Id="rId35" Type="http://schemas.openxmlformats.org/officeDocument/2006/relationships/image" Target="../media/image81.png"/><Relationship Id="rId43" Type="http://schemas.openxmlformats.org/officeDocument/2006/relationships/image" Target="../media/image89.png"/><Relationship Id="rId48" Type="http://schemas.openxmlformats.org/officeDocument/2006/relationships/image" Target="../media/image94.png"/><Relationship Id="rId56" Type="http://schemas.openxmlformats.org/officeDocument/2006/relationships/image" Target="../media/image102.png"/><Relationship Id="rId64" Type="http://schemas.openxmlformats.org/officeDocument/2006/relationships/image" Target="../media/image110.png"/><Relationship Id="rId69" Type="http://schemas.openxmlformats.org/officeDocument/2006/relationships/image" Target="../media/image115.png"/><Relationship Id="rId77" Type="http://schemas.openxmlformats.org/officeDocument/2006/relationships/image" Target="../media/image123.png"/><Relationship Id="rId8" Type="http://schemas.openxmlformats.org/officeDocument/2006/relationships/image" Target="../media/image54.png"/><Relationship Id="rId51" Type="http://schemas.openxmlformats.org/officeDocument/2006/relationships/image" Target="../media/image97.png"/><Relationship Id="rId72" Type="http://schemas.openxmlformats.org/officeDocument/2006/relationships/image" Target="../media/image118.png"/><Relationship Id="rId80" Type="http://schemas.openxmlformats.org/officeDocument/2006/relationships/image" Target="../media/image126.jpg"/><Relationship Id="rId85" Type="http://schemas.openxmlformats.org/officeDocument/2006/relationships/image" Target="../media/image131.png"/><Relationship Id="rId3" Type="http://schemas.openxmlformats.org/officeDocument/2006/relationships/image" Target="../media/image49.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png"/><Relationship Id="rId46" Type="http://schemas.openxmlformats.org/officeDocument/2006/relationships/image" Target="../media/image92.png"/><Relationship Id="rId59" Type="http://schemas.openxmlformats.org/officeDocument/2006/relationships/image" Target="../media/image105.png"/><Relationship Id="rId67" Type="http://schemas.openxmlformats.org/officeDocument/2006/relationships/image" Target="../media/image113.png"/><Relationship Id="rId20" Type="http://schemas.openxmlformats.org/officeDocument/2006/relationships/image" Target="../media/image66.png"/><Relationship Id="rId41" Type="http://schemas.openxmlformats.org/officeDocument/2006/relationships/image" Target="../media/image87.png"/><Relationship Id="rId54" Type="http://schemas.openxmlformats.org/officeDocument/2006/relationships/image" Target="../media/image100.png"/><Relationship Id="rId62" Type="http://schemas.openxmlformats.org/officeDocument/2006/relationships/image" Target="../media/image108.png"/><Relationship Id="rId70" Type="http://schemas.openxmlformats.org/officeDocument/2006/relationships/image" Target="../media/image116.png"/><Relationship Id="rId75" Type="http://schemas.openxmlformats.org/officeDocument/2006/relationships/image" Target="../media/image121.png"/><Relationship Id="rId83" Type="http://schemas.openxmlformats.org/officeDocument/2006/relationships/image" Target="../media/image129.png"/><Relationship Id="rId88" Type="http://schemas.openxmlformats.org/officeDocument/2006/relationships/image" Target="../media/image134.png"/><Relationship Id="rId1" Type="http://schemas.openxmlformats.org/officeDocument/2006/relationships/slideLayout" Target="../slideLayouts/slideLayout15.xml"/><Relationship Id="rId6" Type="http://schemas.openxmlformats.org/officeDocument/2006/relationships/image" Target="../media/image52.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png"/><Relationship Id="rId36" Type="http://schemas.openxmlformats.org/officeDocument/2006/relationships/image" Target="../media/image82.png"/><Relationship Id="rId49" Type="http://schemas.openxmlformats.org/officeDocument/2006/relationships/image" Target="../media/image95.png"/><Relationship Id="rId57" Type="http://schemas.openxmlformats.org/officeDocument/2006/relationships/image" Target="../media/image103.png"/><Relationship Id="rId10" Type="http://schemas.openxmlformats.org/officeDocument/2006/relationships/image" Target="../media/image56.png"/><Relationship Id="rId31" Type="http://schemas.openxmlformats.org/officeDocument/2006/relationships/image" Target="../media/image77.png"/><Relationship Id="rId44" Type="http://schemas.openxmlformats.org/officeDocument/2006/relationships/image" Target="../media/image90.png"/><Relationship Id="rId52" Type="http://schemas.openxmlformats.org/officeDocument/2006/relationships/image" Target="../media/image98.png"/><Relationship Id="rId60" Type="http://schemas.openxmlformats.org/officeDocument/2006/relationships/image" Target="../media/image106.png"/><Relationship Id="rId65" Type="http://schemas.openxmlformats.org/officeDocument/2006/relationships/image" Target="../media/image111.png"/><Relationship Id="rId73" Type="http://schemas.openxmlformats.org/officeDocument/2006/relationships/image" Target="../media/image119.png"/><Relationship Id="rId78" Type="http://schemas.openxmlformats.org/officeDocument/2006/relationships/image" Target="../media/image124.png"/><Relationship Id="rId81" Type="http://schemas.openxmlformats.org/officeDocument/2006/relationships/image" Target="../media/image127.png"/><Relationship Id="rId86" Type="http://schemas.openxmlformats.org/officeDocument/2006/relationships/image" Target="../media/image132.png"/><Relationship Id="rId4" Type="http://schemas.openxmlformats.org/officeDocument/2006/relationships/image" Target="../media/image50.png"/><Relationship Id="rId9" Type="http://schemas.openxmlformats.org/officeDocument/2006/relationships/image" Target="../media/image55.png"/><Relationship Id="rId13" Type="http://schemas.openxmlformats.org/officeDocument/2006/relationships/image" Target="../media/image59.png"/><Relationship Id="rId18" Type="http://schemas.openxmlformats.org/officeDocument/2006/relationships/image" Target="../media/image64.png"/><Relationship Id="rId39" Type="http://schemas.openxmlformats.org/officeDocument/2006/relationships/image" Target="../media/image85.png"/><Relationship Id="rId34" Type="http://schemas.openxmlformats.org/officeDocument/2006/relationships/image" Target="../media/image80.png"/><Relationship Id="rId50" Type="http://schemas.openxmlformats.org/officeDocument/2006/relationships/image" Target="../media/image96.png"/><Relationship Id="rId55" Type="http://schemas.openxmlformats.org/officeDocument/2006/relationships/image" Target="../media/image101.png"/><Relationship Id="rId76" Type="http://schemas.openxmlformats.org/officeDocument/2006/relationships/image" Target="../media/image122.png"/><Relationship Id="rId7" Type="http://schemas.openxmlformats.org/officeDocument/2006/relationships/image" Target="../media/image53.png"/><Relationship Id="rId71" Type="http://schemas.openxmlformats.org/officeDocument/2006/relationships/image" Target="../media/image117.png"/><Relationship Id="rId2" Type="http://schemas.openxmlformats.org/officeDocument/2006/relationships/notesSlide" Target="../notesSlides/notesSlide6.xml"/><Relationship Id="rId29" Type="http://schemas.openxmlformats.org/officeDocument/2006/relationships/image" Target="../media/image75.png"/><Relationship Id="rId24" Type="http://schemas.openxmlformats.org/officeDocument/2006/relationships/image" Target="../media/image70.png"/><Relationship Id="rId40" Type="http://schemas.openxmlformats.org/officeDocument/2006/relationships/image" Target="../media/image86.png"/><Relationship Id="rId45" Type="http://schemas.openxmlformats.org/officeDocument/2006/relationships/image" Target="../media/image91.png"/><Relationship Id="rId66" Type="http://schemas.openxmlformats.org/officeDocument/2006/relationships/image" Target="../media/image112.png"/><Relationship Id="rId87" Type="http://schemas.openxmlformats.org/officeDocument/2006/relationships/image" Target="../media/image133.png"/><Relationship Id="rId61" Type="http://schemas.openxmlformats.org/officeDocument/2006/relationships/image" Target="../media/image107.png"/><Relationship Id="rId82"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37.png"/><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
          <p:cNvSpPr txBox="1">
            <a:spLocks noGrp="1"/>
          </p:cNvSpPr>
          <p:nvPr>
            <p:ph type="title"/>
          </p:nvPr>
        </p:nvSpPr>
        <p:spPr>
          <a:xfrm>
            <a:off x="5803400" y="701050"/>
            <a:ext cx="6047100" cy="28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lt1"/>
              </a:buClr>
              <a:buSzPts val="6600"/>
              <a:buFont typeface="Arial"/>
              <a:buNone/>
            </a:pPr>
            <a:r>
              <a:rPr lang="en-US" sz="6600"/>
              <a:t>Overview</a:t>
            </a:r>
            <a:endParaRPr/>
          </a:p>
        </p:txBody>
      </p:sp>
      <p:sp>
        <p:nvSpPr>
          <p:cNvPr id="332" name="Google Shape;332;p1"/>
          <p:cNvSpPr txBox="1">
            <a:spLocks noGrp="1"/>
          </p:cNvSpPr>
          <p:nvPr>
            <p:ph type="subTitle" idx="1"/>
          </p:nvPr>
        </p:nvSpPr>
        <p:spPr>
          <a:xfrm>
            <a:off x="5803400" y="3803925"/>
            <a:ext cx="6047100" cy="9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August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g125e828e038_1_1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80067" y="1117733"/>
            <a:ext cx="8311935" cy="5740266"/>
          </a:xfrm>
          <a:prstGeom prst="rect">
            <a:avLst/>
          </a:prstGeom>
          <a:noFill/>
          <a:ln>
            <a:noFill/>
          </a:ln>
        </p:spPr>
      </p:pic>
      <p:sp>
        <p:nvSpPr>
          <p:cNvPr id="524" name="Google Shape;524;g125e828e038_1_157"/>
          <p:cNvSpPr txBox="1">
            <a:spLocks noGrp="1"/>
          </p:cNvSpPr>
          <p:nvPr>
            <p:ph type="body" idx="1"/>
          </p:nvPr>
        </p:nvSpPr>
        <p:spPr>
          <a:xfrm>
            <a:off x="5" y="1117736"/>
            <a:ext cx="3879900" cy="57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00"/>
          </a:p>
          <a:p>
            <a:pPr marL="0" lvl="0" indent="0" algn="ctr" rtl="0">
              <a:spcBef>
                <a:spcPts val="0"/>
              </a:spcBef>
              <a:spcAft>
                <a:spcPts val="0"/>
              </a:spcAft>
              <a:buNone/>
            </a:pPr>
            <a:r>
              <a:rPr lang="en-US" sz="4400" b="1">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lang="en-US" sz="4300" b="1">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marL="0" lvl="0" indent="0" algn="ctr" rtl="0">
              <a:spcBef>
                <a:spcPts val="0"/>
              </a:spcBef>
              <a:spcAft>
                <a:spcPts val="0"/>
              </a:spcAft>
              <a:buNone/>
            </a:pPr>
            <a:endParaRPr sz="1600">
              <a:solidFill>
                <a:srgbClr val="D8BDA2"/>
              </a:solidFill>
              <a:latin typeface="Calibri"/>
              <a:ea typeface="Calibri"/>
              <a:cs typeface="Calibri"/>
              <a:sym typeface="Calibri"/>
            </a:endParaRPr>
          </a:p>
          <a:p>
            <a:pPr marL="0" lvl="0" indent="0" algn="ctr" rtl="0">
              <a:spcBef>
                <a:spcPts val="0"/>
              </a:spcBef>
              <a:spcAft>
                <a:spcPts val="0"/>
              </a:spcAft>
              <a:buNone/>
            </a:pPr>
            <a:r>
              <a:rPr lang="en-US" sz="1600" i="1">
                <a:solidFill>
                  <a:srgbClr val="D8BDA2"/>
                </a:solidFill>
                <a:latin typeface="Calibri"/>
                <a:ea typeface="Calibri"/>
                <a:cs typeface="Calibri"/>
                <a:sym typeface="Calibri"/>
              </a:rPr>
              <a:t>How the Academy Software Foundation Creates Shared Value</a:t>
            </a:r>
            <a:endParaRPr sz="1600" i="1">
              <a:solidFill>
                <a:srgbClr val="D8BDA2"/>
              </a:solidFill>
              <a:latin typeface="Calibri"/>
              <a:ea typeface="Calibri"/>
              <a:cs typeface="Calibri"/>
              <a:sym typeface="Calibri"/>
            </a:endParaRPr>
          </a:p>
          <a:p>
            <a:pPr marL="0" lvl="0" indent="0" algn="ctr" rtl="0">
              <a:spcBef>
                <a:spcPts val="0"/>
              </a:spcBef>
              <a:spcAft>
                <a:spcPts val="0"/>
              </a:spcAft>
              <a:buClr>
                <a:srgbClr val="000000"/>
              </a:buClr>
              <a:buSzPts val="1500"/>
              <a:buFont typeface="Arial"/>
              <a:buNone/>
            </a:pPr>
            <a:endParaRPr sz="2100">
              <a:solidFill>
                <a:srgbClr val="D8BDA2"/>
              </a:solidFill>
              <a:latin typeface="Calibri"/>
              <a:ea typeface="Calibri"/>
              <a:cs typeface="Calibri"/>
              <a:sym typeface="Calibri"/>
            </a:endParaRPr>
          </a:p>
          <a:p>
            <a:pPr marL="0" lvl="0" indent="0" algn="ctr" rtl="0">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marL="0" lvl="0" indent="0" algn="ctr" rtl="0">
              <a:spcBef>
                <a:spcPts val="0"/>
              </a:spcBef>
              <a:spcAft>
                <a:spcPts val="0"/>
              </a:spcAft>
              <a:buNone/>
            </a:pPr>
            <a:endParaRPr sz="2500">
              <a:solidFill>
                <a:srgbClr val="D8BDA2"/>
              </a:solidFill>
              <a:latin typeface="Calibri"/>
              <a:ea typeface="Calibri"/>
              <a:cs typeface="Calibri"/>
              <a:sym typeface="Calibri"/>
            </a:endParaRPr>
          </a:p>
          <a:p>
            <a:pPr marL="0" lvl="0" indent="0" algn="ctr" rtl="0">
              <a:spcBef>
                <a:spcPts val="0"/>
              </a:spcBef>
              <a:spcAft>
                <a:spcPts val="0"/>
              </a:spcAft>
              <a:buNone/>
            </a:pPr>
            <a:endParaRPr sz="2500">
              <a:solidFill>
                <a:srgbClr val="D8BDA2"/>
              </a:solidFill>
              <a:latin typeface="Calibri"/>
              <a:ea typeface="Calibri"/>
              <a:cs typeface="Calibri"/>
              <a:sym typeface="Calibri"/>
            </a:endParaRPr>
          </a:p>
          <a:p>
            <a:pPr marL="0" lvl="0" indent="0" algn="ctr" rtl="0">
              <a:spcBef>
                <a:spcPts val="0"/>
              </a:spcBef>
              <a:spcAft>
                <a:spcPts val="0"/>
              </a:spcAft>
              <a:buNone/>
            </a:pPr>
            <a:endParaRPr sz="400">
              <a:solidFill>
                <a:srgbClr val="D8BDA2"/>
              </a:solidFill>
              <a:latin typeface="Calibri"/>
              <a:ea typeface="Calibri"/>
              <a:cs typeface="Calibri"/>
              <a:sym typeface="Calibri"/>
            </a:endParaRPr>
          </a:p>
          <a:p>
            <a:pPr marL="0" lvl="0" indent="0" algn="ctr" rtl="0">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marL="0" lvl="0" indent="0" algn="ctr" rtl="0">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marL="0" lvl="0" indent="0" algn="ctr" rtl="0">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525" name="Google Shape;525;g125e828e038_1_157"/>
          <p:cNvSpPr txBox="1"/>
          <p:nvPr/>
        </p:nvSpPr>
        <p:spPr>
          <a:xfrm>
            <a:off x="0" y="6213000"/>
            <a:ext cx="3879900" cy="5850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100">
                <a:solidFill>
                  <a:schemeClr val="accent3"/>
                </a:solidFill>
              </a:rPr>
              <a:t>DUNE </a:t>
            </a:r>
            <a:r>
              <a:rPr lang="en-US" sz="1100" i="1">
                <a:solidFill>
                  <a:schemeClr val="accent3"/>
                </a:solidFill>
              </a:rPr>
              <a:t>Image Courtesy of DNEG © Legendary </a:t>
            </a:r>
            <a:endParaRPr sz="1100" i="1">
              <a:solidFill>
                <a:schemeClr val="accent3"/>
              </a:solidFill>
            </a:endParaRPr>
          </a:p>
          <a:p>
            <a:pPr marL="0" lvl="0" indent="0" algn="ctr" rtl="0">
              <a:spcBef>
                <a:spcPts val="0"/>
              </a:spcBef>
              <a:spcAft>
                <a:spcPts val="0"/>
              </a:spcAft>
              <a:buNone/>
            </a:pPr>
            <a:r>
              <a:rPr lang="en-US" sz="1100" i="1">
                <a:solidFill>
                  <a:schemeClr val="accent3"/>
                </a:solidFill>
              </a:rPr>
              <a:t>Warner Bros. Entertainment Inc. All Rights Reserved.</a:t>
            </a:r>
            <a:endParaRPr sz="1100">
              <a:solidFill>
                <a:schemeClr val="lt1"/>
              </a:solidFill>
            </a:endParaRPr>
          </a:p>
        </p:txBody>
      </p:sp>
      <p:pic>
        <p:nvPicPr>
          <p:cNvPr id="526" name="Google Shape;526;g125e828e038_1_15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9"/>
          <p:cNvSpPr txBox="1">
            <a:spLocks noGrp="1"/>
          </p:cNvSpPr>
          <p:nvPr>
            <p:ph type="title"/>
          </p:nvPr>
        </p:nvSpPr>
        <p:spPr>
          <a:xfrm>
            <a:off x="838200" y="531375"/>
            <a:ext cx="10515600" cy="681251"/>
          </a:xfrm>
          <a:prstGeom prst="rect">
            <a:avLst/>
          </a:prstGeom>
          <a:noFill/>
          <a:ln>
            <a:noFill/>
          </a:ln>
        </p:spPr>
        <p:txBody>
          <a:bodyPr spcFirstLastPara="1" wrap="square" lIns="45675" tIns="45675" rIns="45675" bIns="45675" anchor="ctr" anchorCtr="0">
            <a:normAutofit/>
          </a:bodyPr>
          <a:lstStyle/>
          <a:p>
            <a:pPr marL="0" marR="0" lvl="0" indent="0" algn="ctr" rtl="0">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id="532" name="Google Shape;532;p9" descr="Google Shape;303;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501412" y="2739521"/>
            <a:ext cx="3243310" cy="1066329"/>
          </a:xfrm>
          <a:prstGeom prst="rect">
            <a:avLst/>
          </a:prstGeom>
          <a:noFill/>
          <a:ln>
            <a:noFill/>
          </a:ln>
          <a:effectLst>
            <a:outerShdw blurRad="228600" dist="82779" dir="5400000" rotWithShape="0">
              <a:srgbClr val="000000">
                <a:alpha val="64313"/>
              </a:srgbClr>
            </a:outerShdw>
          </a:effectLst>
        </p:spPr>
      </p:pic>
      <p:pic>
        <p:nvPicPr>
          <p:cNvPr id="533" name="Google Shape;533;p9" descr="Google Shape;305;p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38203" y="1877955"/>
            <a:ext cx="3018060" cy="3018060"/>
          </a:xfrm>
          <a:prstGeom prst="rect">
            <a:avLst/>
          </a:prstGeom>
          <a:noFill/>
          <a:ln>
            <a:noFill/>
          </a:ln>
          <a:effectLst>
            <a:outerShdw blurRad="228600" dist="82779" dir="5400000" rotWithShape="0">
              <a:srgbClr val="000000"/>
            </a:outerShdw>
          </a:effectLst>
        </p:spPr>
      </p:pic>
      <p:sp>
        <p:nvSpPr>
          <p:cNvPr id="534" name="Google Shape;534;p9"/>
          <p:cNvSpPr txBox="1"/>
          <p:nvPr/>
        </p:nvSpPr>
        <p:spPr>
          <a:xfrm>
            <a:off x="4105485" y="2117732"/>
            <a:ext cx="4003800" cy="2862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0"/>
          <p:cNvSpPr txBox="1">
            <a:spLocks noGrp="1"/>
          </p:cNvSpPr>
          <p:nvPr>
            <p:ph type="body" idx="1"/>
          </p:nvPr>
        </p:nvSpPr>
        <p:spPr>
          <a:xfrm>
            <a:off x="838177" y="1825625"/>
            <a:ext cx="6158700" cy="4351200"/>
          </a:xfrm>
          <a:prstGeom prst="rect">
            <a:avLst/>
          </a:prstGeom>
          <a:noFill/>
          <a:ln>
            <a:noFill/>
          </a:ln>
        </p:spPr>
        <p:txBody>
          <a:bodyPr spcFirstLastPara="1" wrap="square" lIns="60925" tIns="60925" rIns="60925" bIns="60925" anchor="t" anchorCtr="0">
            <a:noAutofit/>
          </a:bodyPr>
          <a:lstStyle/>
          <a:p>
            <a:pPr marL="573314" lvl="0" indent="-522514" algn="l" rtl="0">
              <a:lnSpc>
                <a:spcPct val="150000"/>
              </a:lnSpc>
              <a:spcBef>
                <a:spcPts val="0"/>
              </a:spcBef>
              <a:spcAft>
                <a:spcPts val="0"/>
              </a:spcAft>
              <a:buSzPts val="3300"/>
              <a:buChar char="•"/>
            </a:pPr>
            <a:r>
              <a:rPr lang="en-US" sz="3200"/>
              <a:t>Legal Framework</a:t>
            </a:r>
            <a:endParaRPr sz="3200"/>
          </a:p>
          <a:p>
            <a:pPr marL="573314" lvl="0" indent="-522514" algn="l" rtl="0">
              <a:lnSpc>
                <a:spcPct val="150000"/>
              </a:lnSpc>
              <a:spcBef>
                <a:spcPts val="600"/>
              </a:spcBef>
              <a:spcAft>
                <a:spcPts val="0"/>
              </a:spcAft>
              <a:buSzPts val="3300"/>
              <a:buChar char="•"/>
            </a:pPr>
            <a:r>
              <a:rPr lang="en-US" sz="3200"/>
              <a:t>Continuous Integration and Build Infrastructure</a:t>
            </a:r>
            <a:endParaRPr sz="3200"/>
          </a:p>
          <a:p>
            <a:pPr marL="573314" lvl="0" indent="-522514" algn="l" rtl="0">
              <a:lnSpc>
                <a:spcPct val="150000"/>
              </a:lnSpc>
              <a:spcBef>
                <a:spcPts val="600"/>
              </a:spcBef>
              <a:spcAft>
                <a:spcPts val="0"/>
              </a:spcAft>
              <a:buSzPts val="3300"/>
              <a:buChar char="•"/>
            </a:pPr>
            <a:r>
              <a:rPr lang="en-US" sz="3200"/>
              <a:t>Clear path to accepting contributions (neutral forum)</a:t>
            </a:r>
            <a:endParaRPr sz="3200"/>
          </a:p>
          <a:p>
            <a:pPr marL="573314" lvl="0" indent="-522514" algn="l" rtl="0">
              <a:lnSpc>
                <a:spcPct val="150000"/>
              </a:lnSpc>
              <a:spcBef>
                <a:spcPts val="600"/>
              </a:spcBef>
              <a:spcAft>
                <a:spcPts val="0"/>
              </a:spcAft>
              <a:buSzPts val="3300"/>
              <a:buChar char="•"/>
            </a:pPr>
            <a:r>
              <a:rPr lang="en-US" sz="3200"/>
              <a:t>Versionitis</a:t>
            </a:r>
            <a:endParaRPr sz="3200"/>
          </a:p>
        </p:txBody>
      </p:sp>
      <p:pic>
        <p:nvPicPr>
          <p:cNvPr id="540" name="Google Shape;540;p10"/>
          <p:cNvPicPr preferRelativeResize="0"/>
          <p:nvPr/>
        </p:nvPicPr>
        <p:blipFill rotWithShape="1">
          <a:blip r:embed="rId3">
            <a:alphaModFix/>
          </a:blip>
          <a:srcRect/>
          <a:stretch/>
        </p:blipFill>
        <p:spPr>
          <a:xfrm>
            <a:off x="7426400" y="2294088"/>
            <a:ext cx="4250825" cy="2269825"/>
          </a:xfrm>
          <a:prstGeom prst="rect">
            <a:avLst/>
          </a:prstGeom>
          <a:noFill/>
          <a:ln>
            <a:noFill/>
          </a:ln>
        </p:spPr>
      </p:pic>
      <p:sp>
        <p:nvSpPr>
          <p:cNvPr id="541" name="Google Shape;541;p10"/>
          <p:cNvSpPr txBox="1">
            <a:spLocks noGrp="1"/>
          </p:cNvSpPr>
          <p:nvPr>
            <p:ph type="title"/>
          </p:nvPr>
        </p:nvSpPr>
        <p:spPr>
          <a:xfrm>
            <a:off x="1487375" y="365125"/>
            <a:ext cx="9216900" cy="616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US"/>
              <a:t>Why the Academy Software Foundation?</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xEl>
                                              <p:pRg st="0" end="0"/>
                                            </p:txEl>
                                          </p:spTgt>
                                        </p:tgtEl>
                                        <p:attrNameLst>
                                          <p:attrName>style.visibility</p:attrName>
                                        </p:attrNameLst>
                                      </p:cBhvr>
                                      <p:to>
                                        <p:strVal val="visible"/>
                                      </p:to>
                                    </p:set>
                                    <p:animEffect transition="in" filter="fade">
                                      <p:cBhvr>
                                        <p:cTn id="7" dur="200"/>
                                        <p:tgtEl>
                                          <p:spTgt spid="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9">
                                            <p:txEl>
                                              <p:pRg st="1" end="1"/>
                                            </p:txEl>
                                          </p:spTgt>
                                        </p:tgtEl>
                                        <p:attrNameLst>
                                          <p:attrName>style.visibility</p:attrName>
                                        </p:attrNameLst>
                                      </p:cBhvr>
                                      <p:to>
                                        <p:strVal val="visible"/>
                                      </p:to>
                                    </p:set>
                                    <p:animEffect transition="in" filter="fade">
                                      <p:cBhvr>
                                        <p:cTn id="12" dur="200"/>
                                        <p:tgtEl>
                                          <p:spTgt spid="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9">
                                            <p:txEl>
                                              <p:pRg st="2" end="2"/>
                                            </p:txEl>
                                          </p:spTgt>
                                        </p:tgtEl>
                                        <p:attrNameLst>
                                          <p:attrName>style.visibility</p:attrName>
                                        </p:attrNameLst>
                                      </p:cBhvr>
                                      <p:to>
                                        <p:strVal val="visible"/>
                                      </p:to>
                                    </p:set>
                                    <p:animEffect transition="in" filter="fade">
                                      <p:cBhvr>
                                        <p:cTn id="17" dur="200"/>
                                        <p:tgtEl>
                                          <p:spTgt spid="5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9">
                                            <p:txEl>
                                              <p:pRg st="3" end="3"/>
                                            </p:txEl>
                                          </p:spTgt>
                                        </p:tgtEl>
                                        <p:attrNameLst>
                                          <p:attrName>style.visibility</p:attrName>
                                        </p:attrNameLst>
                                      </p:cBhvr>
                                      <p:to>
                                        <p:strVal val="visible"/>
                                      </p:to>
                                    </p:set>
                                    <p:animEffect transition="in" filter="fade">
                                      <p:cBhvr>
                                        <p:cTn id="22" dur="200"/>
                                        <p:tgtEl>
                                          <p:spTgt spid="5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3774538861f_0_404" title="Milestone Number"/>
          <p:cNvSpPr/>
          <p:nvPr/>
        </p:nvSpPr>
        <p:spPr>
          <a:xfrm>
            <a:off x="1189545" y="621008"/>
            <a:ext cx="282000" cy="2946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01</a:t>
            </a:r>
            <a:endParaRPr sz="1821" b="0" i="0" u="none" strike="noStrike" cap="none">
              <a:solidFill>
                <a:srgbClr val="000000"/>
              </a:solidFill>
              <a:latin typeface="Arial"/>
              <a:ea typeface="Arial"/>
              <a:cs typeface="Arial"/>
              <a:sym typeface="Arial"/>
            </a:endParaRPr>
          </a:p>
        </p:txBody>
      </p:sp>
      <p:sp>
        <p:nvSpPr>
          <p:cNvPr id="547" name="Google Shape;547;g3774538861f_0_404" title="Milestone Tall Arrow"/>
          <p:cNvSpPr/>
          <p:nvPr/>
        </p:nvSpPr>
        <p:spPr>
          <a:xfrm>
            <a:off x="1149812" y="434918"/>
            <a:ext cx="446400" cy="51897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87650" tIns="43800" rIns="87650" bIns="438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548" name="Google Shape;548;g3774538861f_0_404"/>
          <p:cNvSpPr txBox="1"/>
          <p:nvPr/>
        </p:nvSpPr>
        <p:spPr>
          <a:xfrm>
            <a:off x="-306125" y="398875"/>
            <a:ext cx="1389900" cy="2460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rgbClr val="000000"/>
              </a:buClr>
              <a:buSzPts val="1821"/>
              <a:buFont typeface="Arial"/>
              <a:buNone/>
            </a:pPr>
            <a:r>
              <a:rPr lang="en-US" sz="1821" b="1" i="0" u="none" strike="noStrike" cap="none">
                <a:solidFill>
                  <a:srgbClr val="FFD966"/>
                </a:solidFill>
                <a:latin typeface="Trebuchet MS"/>
                <a:ea typeface="Trebuchet MS"/>
                <a:cs typeface="Trebuchet MS"/>
                <a:sym typeface="Trebuchet MS"/>
              </a:rPr>
              <a:t>ASWF created</a:t>
            </a:r>
            <a:endParaRPr sz="1821" b="1" i="0" u="none" strike="noStrike" cap="none">
              <a:solidFill>
                <a:srgbClr val="FFD966"/>
              </a:solidFill>
              <a:latin typeface="Arial"/>
              <a:ea typeface="Arial"/>
              <a:cs typeface="Arial"/>
              <a:sym typeface="Arial"/>
            </a:endParaRPr>
          </a:p>
        </p:txBody>
      </p:sp>
      <p:sp>
        <p:nvSpPr>
          <p:cNvPr id="549" name="Google Shape;549;g3774538861f_0_404"/>
          <p:cNvSpPr txBox="1"/>
          <p:nvPr/>
        </p:nvSpPr>
        <p:spPr>
          <a:xfrm>
            <a:off x="-122579" y="912461"/>
            <a:ext cx="1189200" cy="136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August 10, 2018</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288"/>
              <a:buFont typeface="Arial"/>
              <a:buNone/>
            </a:pPr>
            <a:endParaRPr sz="287"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862" b="0" i="1" u="none" strike="noStrike" cap="none">
                <a:solidFill>
                  <a:srgbClr val="FFFFFF"/>
                </a:solidFill>
                <a:latin typeface="Trebuchet MS"/>
                <a:ea typeface="Trebuchet MS"/>
                <a:cs typeface="Trebuchet MS"/>
                <a:sym typeface="Trebuchet MS"/>
              </a:rPr>
              <a:t>Founding members:</a:t>
            </a:r>
            <a:endParaRPr sz="862" b="0" i="1"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288"/>
              <a:buFont typeface="Arial"/>
              <a:buNone/>
            </a:pPr>
            <a:endParaRPr sz="287"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Animal Logic</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Autodesk</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Blue Sky Studios</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Cisco</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DNEG</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DreamWorks Animation</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Epic Games</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Foundry</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Google Cloud</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Intel</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SideFX</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The Walt Disney Studios</a:t>
            </a:r>
            <a:endParaRPr sz="1054" b="0" i="0" u="none" strike="noStrike" cap="none">
              <a:solidFill>
                <a:srgbClr val="FFFFFF"/>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Weta Digital</a:t>
            </a:r>
            <a:endParaRPr sz="1054" b="0" i="0" u="none" strike="noStrike" cap="none">
              <a:solidFill>
                <a:srgbClr val="FFFFFF"/>
              </a:solidFill>
              <a:latin typeface="Trebuchet MS"/>
              <a:ea typeface="Trebuchet MS"/>
              <a:cs typeface="Trebuchet MS"/>
              <a:sym typeface="Trebuchet MS"/>
            </a:endParaRPr>
          </a:p>
        </p:txBody>
      </p:sp>
      <p:sp>
        <p:nvSpPr>
          <p:cNvPr id="550" name="Google Shape;550;g3774538861f_0_404" title="Milestone Arrow"/>
          <p:cNvSpPr/>
          <p:nvPr/>
        </p:nvSpPr>
        <p:spPr>
          <a:xfrm>
            <a:off x="1677933" y="2828097"/>
            <a:ext cx="417600" cy="27849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551" name="Google Shape;551;g3774538861f_0_404" title="Milestone Number"/>
          <p:cNvSpPr/>
          <p:nvPr/>
        </p:nvSpPr>
        <p:spPr>
          <a:xfrm>
            <a:off x="1754922" y="3053120"/>
            <a:ext cx="263700" cy="2637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02</a:t>
            </a:r>
            <a:endParaRPr sz="1821" b="0" i="0" u="none" strike="noStrike" cap="none">
              <a:solidFill>
                <a:srgbClr val="000000"/>
              </a:solidFill>
              <a:latin typeface="Arial"/>
              <a:ea typeface="Arial"/>
              <a:cs typeface="Arial"/>
              <a:sym typeface="Arial"/>
            </a:endParaRPr>
          </a:p>
        </p:txBody>
      </p:sp>
      <p:grpSp>
        <p:nvGrpSpPr>
          <p:cNvPr id="552" name="Google Shape;552;g3774538861f_0_404" title="Milestone Text"/>
          <p:cNvGrpSpPr/>
          <p:nvPr/>
        </p:nvGrpSpPr>
        <p:grpSpPr>
          <a:xfrm>
            <a:off x="1687649" y="803656"/>
            <a:ext cx="1525596" cy="669978"/>
            <a:chOff x="2084853" y="-1437412"/>
            <a:chExt cx="1718400" cy="754650"/>
          </a:xfrm>
        </p:grpSpPr>
        <p:sp>
          <p:nvSpPr>
            <p:cNvPr id="553" name="Google Shape;553;g3774538861f_0_404"/>
            <p:cNvSpPr txBox="1"/>
            <p:nvPr/>
          </p:nvSpPr>
          <p:spPr>
            <a:xfrm>
              <a:off x="2084853" y="-1437412"/>
              <a:ext cx="1099800" cy="55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34"/>
                <a:buFont typeface="Arial"/>
                <a:buNone/>
              </a:pPr>
              <a:r>
                <a:rPr lang="en-US" sz="1533" b="0" i="0" u="none" strike="noStrike" cap="none">
                  <a:solidFill>
                    <a:srgbClr val="FFD966"/>
                  </a:solidFill>
                  <a:latin typeface="Trebuchet MS"/>
                  <a:ea typeface="Trebuchet MS"/>
                  <a:cs typeface="Trebuchet MS"/>
                  <a:sym typeface="Trebuchet MS"/>
                </a:rPr>
                <a:t>First project</a:t>
              </a:r>
              <a:endParaRPr sz="1533" b="0" i="0" u="none" strike="noStrike" cap="none">
                <a:solidFill>
                  <a:srgbClr val="FFD966"/>
                </a:solidFill>
                <a:latin typeface="Arial"/>
                <a:ea typeface="Arial"/>
                <a:cs typeface="Arial"/>
                <a:sym typeface="Arial"/>
              </a:endParaRPr>
            </a:p>
          </p:txBody>
        </p:sp>
        <p:sp>
          <p:nvSpPr>
            <p:cNvPr id="554" name="Google Shape;554;g3774538861f_0_404"/>
            <p:cNvSpPr txBox="1"/>
            <p:nvPr/>
          </p:nvSpPr>
          <p:spPr>
            <a:xfrm>
              <a:off x="2084853" y="-836662"/>
              <a:ext cx="17184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October 23,2018</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B49823"/>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i="0" u="none" strike="noStrike" cap="none">
                  <a:solidFill>
                    <a:srgbClr val="C3602C"/>
                  </a:solidFill>
                  <a:latin typeface="Trebuchet MS"/>
                  <a:ea typeface="Trebuchet MS"/>
                  <a:cs typeface="Trebuchet MS"/>
                  <a:sym typeface="Trebuchet MS"/>
                </a:rPr>
                <a:t>OpenVDB</a:t>
              </a:r>
              <a:endParaRPr sz="1054"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1" u="none" strike="noStrike" cap="none">
                  <a:solidFill>
                    <a:schemeClr val="lt1"/>
                  </a:solidFill>
                  <a:latin typeface="Trebuchet MS"/>
                  <a:ea typeface="Trebuchet MS"/>
                  <a:cs typeface="Trebuchet MS"/>
                  <a:sym typeface="Trebuchet MS"/>
                </a:rPr>
                <a:t>New members:</a:t>
              </a:r>
              <a:endParaRPr sz="1054" b="0" i="1"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Sony Pictures Entertainment</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Warner Bros.</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Blender Foundation</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Visual Effects Society</a:t>
              </a:r>
              <a:endParaRPr sz="1054" b="0" i="0" u="none" strike="noStrike" cap="none">
                <a:solidFill>
                  <a:schemeClr val="lt1"/>
                </a:solidFill>
                <a:latin typeface="Trebuchet MS"/>
                <a:ea typeface="Trebuchet MS"/>
                <a:cs typeface="Trebuchet MS"/>
                <a:sym typeface="Trebuchet MS"/>
              </a:endParaRPr>
            </a:p>
          </p:txBody>
        </p:sp>
      </p:grpSp>
      <p:grpSp>
        <p:nvGrpSpPr>
          <p:cNvPr id="555" name="Google Shape;555;g3774538861f_0_404" title="Milestone 4"/>
          <p:cNvGrpSpPr/>
          <p:nvPr/>
        </p:nvGrpSpPr>
        <p:grpSpPr>
          <a:xfrm>
            <a:off x="2663913" y="3345894"/>
            <a:ext cx="1369474" cy="2273521"/>
            <a:chOff x="5194569" y="2879132"/>
            <a:chExt cx="1542548" cy="2560848"/>
          </a:xfrm>
        </p:grpSpPr>
        <p:sp>
          <p:nvSpPr>
            <p:cNvPr id="556" name="Google Shape;556;g3774538861f_0_404" title="Milestone Arrow"/>
            <p:cNvSpPr/>
            <p:nvPr/>
          </p:nvSpPr>
          <p:spPr>
            <a:xfrm>
              <a:off x="5231026" y="4074980"/>
              <a:ext cx="470400" cy="13650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557" name="Google Shape;557;g3774538861f_0_404" title="Milestone Number"/>
            <p:cNvSpPr/>
            <p:nvPr/>
          </p:nvSpPr>
          <p:spPr>
            <a:xfrm>
              <a:off x="5317741" y="4203577"/>
              <a:ext cx="297000" cy="2970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04</a:t>
              </a:r>
              <a:endParaRPr sz="1821" b="0" i="0" u="none" strike="noStrike" cap="none">
                <a:solidFill>
                  <a:srgbClr val="000000"/>
                </a:solidFill>
                <a:latin typeface="Arial"/>
                <a:ea typeface="Arial"/>
                <a:cs typeface="Arial"/>
                <a:sym typeface="Arial"/>
              </a:endParaRPr>
            </a:p>
          </p:txBody>
        </p:sp>
        <p:grpSp>
          <p:nvGrpSpPr>
            <p:cNvPr id="558" name="Google Shape;558;g3774538861f_0_404" title="Milestone Text"/>
            <p:cNvGrpSpPr/>
            <p:nvPr/>
          </p:nvGrpSpPr>
          <p:grpSpPr>
            <a:xfrm>
              <a:off x="5194569" y="2879132"/>
              <a:ext cx="1542548" cy="559915"/>
              <a:chOff x="1900453" y="1419541"/>
              <a:chExt cx="1542548" cy="559915"/>
            </a:xfrm>
          </p:grpSpPr>
          <p:sp>
            <p:nvSpPr>
              <p:cNvPr id="559" name="Google Shape;559;g3774538861f_0_404"/>
              <p:cNvSpPr txBox="1"/>
              <p:nvPr/>
            </p:nvSpPr>
            <p:spPr>
              <a:xfrm>
                <a:off x="2097501" y="1702556"/>
                <a:ext cx="1345500" cy="276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630"/>
                  <a:buFont typeface="Arial"/>
                  <a:buNone/>
                </a:pPr>
                <a:endParaRPr sz="1629" b="0" i="0" u="none" strike="noStrike" cap="none">
                  <a:solidFill>
                    <a:srgbClr val="000000"/>
                  </a:solidFill>
                  <a:latin typeface="Arial"/>
                  <a:ea typeface="Arial"/>
                  <a:cs typeface="Arial"/>
                  <a:sym typeface="Arial"/>
                </a:endParaRPr>
              </a:p>
            </p:txBody>
          </p:sp>
          <p:sp>
            <p:nvSpPr>
              <p:cNvPr id="560" name="Google Shape;560;g3774538861f_0_404"/>
              <p:cNvSpPr txBox="1"/>
              <p:nvPr/>
            </p:nvSpPr>
            <p:spPr>
              <a:xfrm>
                <a:off x="1900467" y="1419541"/>
                <a:ext cx="12948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766" b="0" i="0" u="none" strike="noStrike" cap="none">
                    <a:solidFill>
                      <a:srgbClr val="FFD966"/>
                    </a:solidFill>
                    <a:latin typeface="Trebuchet MS"/>
                    <a:ea typeface="Trebuchet MS"/>
                    <a:cs typeface="Trebuchet MS"/>
                    <a:sym typeface="Trebuchet MS"/>
                  </a:rPr>
                  <a:t>May 1 2019</a:t>
                </a:r>
                <a:endParaRPr sz="766"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766" b="0" i="0" u="none" strike="noStrike" cap="none">
                  <a:solidFill>
                    <a:srgbClr val="00B0F0"/>
                  </a:solidFill>
                  <a:latin typeface="Trebuchet MS"/>
                  <a:ea typeface="Trebuchet MS"/>
                  <a:cs typeface="Trebuchet MS"/>
                  <a:sym typeface="Trebuchet MS"/>
                </a:endParaRPr>
              </a:p>
            </p:txBody>
          </p:sp>
          <p:sp>
            <p:nvSpPr>
              <p:cNvPr id="561" name="Google Shape;561;g3774538861f_0_404"/>
              <p:cNvSpPr txBox="1"/>
              <p:nvPr/>
            </p:nvSpPr>
            <p:spPr>
              <a:xfrm>
                <a:off x="1900453" y="1619351"/>
                <a:ext cx="1294800" cy="23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862" b="1" i="0" u="none" strike="noStrike" cap="none">
                    <a:solidFill>
                      <a:srgbClr val="C3602C"/>
                    </a:solidFill>
                    <a:latin typeface="Trebuchet MS"/>
                    <a:ea typeface="Trebuchet MS"/>
                    <a:cs typeface="Trebuchet MS"/>
                    <a:sym typeface="Trebuchet MS"/>
                  </a:rPr>
                  <a:t>OpenEXR</a:t>
                </a:r>
                <a:endParaRPr sz="862"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862" b="1" i="0" u="none" strike="noStrike" cap="none">
                    <a:solidFill>
                      <a:srgbClr val="C3602C"/>
                    </a:solidFill>
                    <a:latin typeface="Trebuchet MS"/>
                    <a:ea typeface="Trebuchet MS"/>
                    <a:cs typeface="Trebuchet MS"/>
                    <a:sym typeface="Trebuchet MS"/>
                  </a:rPr>
                  <a:t>OpenCue</a:t>
                </a:r>
                <a:endParaRPr sz="862"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B49823"/>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NVIDIA</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ftrack</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Red Hat</a:t>
                </a:r>
                <a:endParaRPr sz="1054" b="0" i="0" u="none" strike="noStrike" cap="none">
                  <a:solidFill>
                    <a:schemeClr val="lt1"/>
                  </a:solidFill>
                  <a:latin typeface="Trebuchet MS"/>
                  <a:ea typeface="Trebuchet MS"/>
                  <a:cs typeface="Trebuchet MS"/>
                  <a:sym typeface="Trebuchet MS"/>
                </a:endParaRPr>
              </a:p>
            </p:txBody>
          </p:sp>
        </p:grpSp>
      </p:grpSp>
      <p:grpSp>
        <p:nvGrpSpPr>
          <p:cNvPr id="562" name="Google Shape;562;g3774538861f_0_404" title="Milestone 3"/>
          <p:cNvGrpSpPr/>
          <p:nvPr/>
        </p:nvGrpSpPr>
        <p:grpSpPr>
          <a:xfrm>
            <a:off x="2180548" y="2866684"/>
            <a:ext cx="1525788" cy="2730549"/>
            <a:chOff x="3350604" y="2363462"/>
            <a:chExt cx="1718617" cy="3075635"/>
          </a:xfrm>
        </p:grpSpPr>
        <p:sp>
          <p:nvSpPr>
            <p:cNvPr id="563" name="Google Shape;563;g3774538861f_0_404" title="Milestone Arrow"/>
            <p:cNvSpPr/>
            <p:nvPr/>
          </p:nvSpPr>
          <p:spPr>
            <a:xfrm>
              <a:off x="3350604" y="2911597"/>
              <a:ext cx="470400" cy="25275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564" name="Google Shape;564;g3774538861f_0_404" title="Milestone Number"/>
            <p:cNvSpPr/>
            <p:nvPr/>
          </p:nvSpPr>
          <p:spPr>
            <a:xfrm>
              <a:off x="3442121" y="3049950"/>
              <a:ext cx="297000" cy="2970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03</a:t>
              </a:r>
              <a:endParaRPr sz="1821" b="0" i="0" u="none" strike="noStrike" cap="none">
                <a:solidFill>
                  <a:srgbClr val="000000"/>
                </a:solidFill>
                <a:latin typeface="Arial"/>
                <a:ea typeface="Arial"/>
                <a:cs typeface="Arial"/>
                <a:sym typeface="Arial"/>
              </a:endParaRPr>
            </a:p>
          </p:txBody>
        </p:sp>
        <p:sp>
          <p:nvSpPr>
            <p:cNvPr id="565" name="Google Shape;565;g3774538861f_0_404"/>
            <p:cNvSpPr txBox="1"/>
            <p:nvPr/>
          </p:nvSpPr>
          <p:spPr>
            <a:xfrm>
              <a:off x="3350821" y="2363462"/>
              <a:ext cx="17184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Feb</a:t>
              </a:r>
              <a:r>
                <a:rPr lang="en-US" sz="1054">
                  <a:solidFill>
                    <a:srgbClr val="FFD966"/>
                  </a:solidFill>
                  <a:latin typeface="Trebuchet MS"/>
                  <a:ea typeface="Trebuchet MS"/>
                  <a:cs typeface="Trebuchet MS"/>
                  <a:sym typeface="Trebuchet MS"/>
                </a:rPr>
                <a:t> </a:t>
              </a:r>
              <a:r>
                <a:rPr lang="en-US" sz="1054" b="0" i="0" u="none" strike="noStrike" cap="none">
                  <a:solidFill>
                    <a:srgbClr val="FFD966"/>
                  </a:solidFill>
                  <a:latin typeface="Trebuchet MS"/>
                  <a:ea typeface="Trebuchet MS"/>
                  <a:cs typeface="Trebuchet MS"/>
                  <a:sym typeface="Trebuchet MS"/>
                </a:rPr>
                <a:t>8, 2019</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B49823"/>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i="0" u="none" strike="noStrike" cap="none">
                  <a:solidFill>
                    <a:srgbClr val="C3602C"/>
                  </a:solidFill>
                  <a:latin typeface="Trebuchet MS"/>
                  <a:ea typeface="Trebuchet MS"/>
                  <a:cs typeface="Trebuchet MS"/>
                  <a:sym typeface="Trebuchet MS"/>
                </a:rPr>
                <a:t>OpenColorIO</a:t>
              </a:r>
              <a:endParaRPr sz="1054"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B49823"/>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B49823"/>
                </a:solidFill>
                <a:latin typeface="Trebuchet MS"/>
                <a:ea typeface="Trebuchet MS"/>
                <a:cs typeface="Trebuchet MS"/>
                <a:sym typeface="Trebuchet MS"/>
              </a:endParaRPr>
            </a:p>
          </p:txBody>
        </p:sp>
      </p:grpSp>
      <p:grpSp>
        <p:nvGrpSpPr>
          <p:cNvPr id="566" name="Google Shape;566;g3774538861f_0_404" title="Milestone 3"/>
          <p:cNvGrpSpPr/>
          <p:nvPr/>
        </p:nvGrpSpPr>
        <p:grpSpPr>
          <a:xfrm>
            <a:off x="3203437" y="820930"/>
            <a:ext cx="1527117" cy="4792130"/>
            <a:chOff x="3222037" y="41689"/>
            <a:chExt cx="1720114" cy="5397758"/>
          </a:xfrm>
        </p:grpSpPr>
        <p:sp>
          <p:nvSpPr>
            <p:cNvPr id="567" name="Google Shape;567;g3774538861f_0_404" title="Milestone Arrow"/>
            <p:cNvSpPr/>
            <p:nvPr/>
          </p:nvSpPr>
          <p:spPr>
            <a:xfrm>
              <a:off x="3222037" y="1923747"/>
              <a:ext cx="470400" cy="35157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568" name="Google Shape;568;g3774538861f_0_404" title="Milestone Number"/>
            <p:cNvSpPr/>
            <p:nvPr/>
          </p:nvSpPr>
          <p:spPr>
            <a:xfrm>
              <a:off x="3308744" y="2078215"/>
              <a:ext cx="297000" cy="2970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05</a:t>
              </a:r>
              <a:endParaRPr sz="1821" b="0" i="0" u="none" strike="noStrike" cap="none">
                <a:solidFill>
                  <a:srgbClr val="000000"/>
                </a:solidFill>
                <a:latin typeface="Arial"/>
                <a:ea typeface="Arial"/>
                <a:cs typeface="Arial"/>
                <a:sym typeface="Arial"/>
              </a:endParaRPr>
            </a:p>
          </p:txBody>
        </p:sp>
        <p:grpSp>
          <p:nvGrpSpPr>
            <p:cNvPr id="569" name="Google Shape;569;g3774538861f_0_404" title="Milestone Text"/>
            <p:cNvGrpSpPr/>
            <p:nvPr/>
          </p:nvGrpSpPr>
          <p:grpSpPr>
            <a:xfrm>
              <a:off x="3223751" y="41689"/>
              <a:ext cx="1718400" cy="777640"/>
              <a:chOff x="1884312" y="-1417902"/>
              <a:chExt cx="1718400" cy="777640"/>
            </a:xfrm>
          </p:grpSpPr>
          <p:sp>
            <p:nvSpPr>
              <p:cNvPr id="570" name="Google Shape;570;g3774538861f_0_404"/>
              <p:cNvSpPr txBox="1"/>
              <p:nvPr/>
            </p:nvSpPr>
            <p:spPr>
              <a:xfrm>
                <a:off x="1884312" y="-1417902"/>
                <a:ext cx="1609200" cy="55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30"/>
                  <a:buFont typeface="Arial"/>
                  <a:buNone/>
                </a:pPr>
                <a:r>
                  <a:rPr lang="en-US" sz="1437" b="0" i="0" u="none" strike="noStrike" cap="none">
                    <a:solidFill>
                      <a:srgbClr val="FFD966"/>
                    </a:solidFill>
                    <a:latin typeface="Trebuchet MS"/>
                    <a:ea typeface="Trebuchet MS"/>
                    <a:cs typeface="Trebuchet MS"/>
                    <a:sym typeface="Trebuchet MS"/>
                  </a:rPr>
                  <a:t>Open Source </a:t>
                </a:r>
                <a:endParaRPr sz="1437"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630"/>
                  <a:buFont typeface="Arial"/>
                  <a:buNone/>
                </a:pPr>
                <a:r>
                  <a:rPr lang="en-US" sz="1437" b="0" i="0" u="none" strike="noStrike" cap="none">
                    <a:solidFill>
                      <a:srgbClr val="FFD966"/>
                    </a:solidFill>
                    <a:latin typeface="Trebuchet MS"/>
                    <a:ea typeface="Trebuchet MS"/>
                    <a:cs typeface="Trebuchet MS"/>
                    <a:sym typeface="Trebuchet MS"/>
                  </a:rPr>
                  <a:t>Day 2019</a:t>
                </a:r>
                <a:endParaRPr sz="1437" b="0" i="0" u="none" strike="noStrike" cap="none">
                  <a:solidFill>
                    <a:srgbClr val="FFD966"/>
                  </a:solidFill>
                  <a:latin typeface="Arial"/>
                  <a:ea typeface="Arial"/>
                  <a:cs typeface="Arial"/>
                  <a:sym typeface="Arial"/>
                </a:endParaRPr>
              </a:p>
            </p:txBody>
          </p:sp>
          <p:sp>
            <p:nvSpPr>
              <p:cNvPr id="571" name="Google Shape;571;g3774538861f_0_404"/>
              <p:cNvSpPr txBox="1"/>
              <p:nvPr/>
            </p:nvSpPr>
            <p:spPr>
              <a:xfrm>
                <a:off x="1884312" y="-794162"/>
                <a:ext cx="17184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July 29, 2019</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4EB7C5"/>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i="0" u="none" strike="noStrike" cap="none">
                    <a:solidFill>
                      <a:srgbClr val="C3602C"/>
                    </a:solidFill>
                    <a:latin typeface="Trebuchet MS"/>
                    <a:ea typeface="Trebuchet MS"/>
                    <a:cs typeface="Trebuchet MS"/>
                    <a:sym typeface="Trebuchet MS"/>
                  </a:rPr>
                  <a:t>OpenTimelineIO</a:t>
                </a:r>
                <a:endParaRPr sz="1054"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Netflix</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Amazon Web Services</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Rodeo FX</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MovieLabs</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000000"/>
                  </a:solidFill>
                  <a:latin typeface="Trebuchet MS"/>
                  <a:ea typeface="Trebuchet MS"/>
                  <a:cs typeface="Trebuchet MS"/>
                  <a:sym typeface="Trebuchet MS"/>
                </a:endParaRPr>
              </a:p>
            </p:txBody>
          </p:sp>
        </p:grpSp>
      </p:grpSp>
      <p:sp>
        <p:nvSpPr>
          <p:cNvPr id="572" name="Google Shape;572;g3774538861f_0_404" title="Milestone Arrow"/>
          <p:cNvSpPr/>
          <p:nvPr/>
        </p:nvSpPr>
        <p:spPr>
          <a:xfrm>
            <a:off x="3730323" y="3258303"/>
            <a:ext cx="417600" cy="23391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573" name="Google Shape;573;g3774538861f_0_404" title="Milestone Number"/>
          <p:cNvSpPr/>
          <p:nvPr/>
        </p:nvSpPr>
        <p:spPr>
          <a:xfrm>
            <a:off x="3818233" y="3407473"/>
            <a:ext cx="263700" cy="2637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06</a:t>
            </a:r>
            <a:endParaRPr sz="1821" b="0" i="0" u="none" strike="noStrike" cap="none">
              <a:solidFill>
                <a:srgbClr val="000000"/>
              </a:solidFill>
              <a:latin typeface="Arial"/>
              <a:ea typeface="Arial"/>
              <a:cs typeface="Arial"/>
              <a:sym typeface="Arial"/>
            </a:endParaRPr>
          </a:p>
        </p:txBody>
      </p:sp>
      <p:sp>
        <p:nvSpPr>
          <p:cNvPr id="574" name="Google Shape;574;g3774538861f_0_404"/>
          <p:cNvSpPr txBox="1"/>
          <p:nvPr/>
        </p:nvSpPr>
        <p:spPr>
          <a:xfrm>
            <a:off x="3726771" y="2482865"/>
            <a:ext cx="967800" cy="136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Sept 13</a:t>
            </a:r>
            <a:endParaRPr sz="1054">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2019</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B49823"/>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Apple</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958" b="0" i="0" u="none" strike="noStrike" cap="none">
                <a:solidFill>
                  <a:schemeClr val="lt1"/>
                </a:solidFill>
                <a:latin typeface="Trebuchet MS"/>
                <a:ea typeface="Trebuchet MS"/>
                <a:cs typeface="Trebuchet MS"/>
                <a:sym typeface="Trebuchet MS"/>
              </a:rPr>
              <a:t>Microsoft</a:t>
            </a:r>
            <a:endParaRPr sz="958"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B49823"/>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B49823"/>
              </a:solidFill>
              <a:latin typeface="Trebuchet MS"/>
              <a:ea typeface="Trebuchet MS"/>
              <a:cs typeface="Trebuchet MS"/>
              <a:sym typeface="Trebuchet MS"/>
            </a:endParaRPr>
          </a:p>
        </p:txBody>
      </p:sp>
      <p:grpSp>
        <p:nvGrpSpPr>
          <p:cNvPr id="575" name="Google Shape;575;g3774538861f_0_404" title="Milestone 3"/>
          <p:cNvGrpSpPr/>
          <p:nvPr/>
        </p:nvGrpSpPr>
        <p:grpSpPr>
          <a:xfrm>
            <a:off x="4250337" y="2175867"/>
            <a:ext cx="493794" cy="3429852"/>
            <a:chOff x="3360040" y="1779237"/>
            <a:chExt cx="556200" cy="3863316"/>
          </a:xfrm>
        </p:grpSpPr>
        <p:sp>
          <p:nvSpPr>
            <p:cNvPr id="576" name="Google Shape;576;g3774538861f_0_404" title="Milestone Arrow"/>
            <p:cNvSpPr/>
            <p:nvPr/>
          </p:nvSpPr>
          <p:spPr>
            <a:xfrm>
              <a:off x="3360040" y="3114153"/>
              <a:ext cx="470400" cy="25284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577" name="Google Shape;577;g3774538861f_0_404" title="Milestone Number"/>
            <p:cNvSpPr/>
            <p:nvPr/>
          </p:nvSpPr>
          <p:spPr>
            <a:xfrm>
              <a:off x="3446741" y="3369142"/>
              <a:ext cx="297000" cy="2970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07</a:t>
              </a:r>
              <a:endParaRPr sz="1821" b="0" i="0" u="none" strike="noStrike" cap="none">
                <a:solidFill>
                  <a:srgbClr val="000000"/>
                </a:solidFill>
                <a:latin typeface="Arial"/>
                <a:ea typeface="Arial"/>
                <a:cs typeface="Arial"/>
                <a:sym typeface="Arial"/>
              </a:endParaRPr>
            </a:p>
          </p:txBody>
        </p:sp>
        <p:sp>
          <p:nvSpPr>
            <p:cNvPr id="578" name="Google Shape;578;g3774538861f_0_404"/>
            <p:cNvSpPr txBox="1"/>
            <p:nvPr/>
          </p:nvSpPr>
          <p:spPr>
            <a:xfrm>
              <a:off x="3360040" y="1779237"/>
              <a:ext cx="5562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Apr 16</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 2020</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862" b="1" i="0" u="none" strike="noStrike" cap="none">
                  <a:solidFill>
                    <a:srgbClr val="C3602C"/>
                  </a:solidFill>
                  <a:latin typeface="Trebuchet MS"/>
                  <a:ea typeface="Trebuchet MS"/>
                  <a:cs typeface="Trebuchet MS"/>
                  <a:sym typeface="Trebuchet MS"/>
                </a:rPr>
                <a:t>Open </a:t>
              </a:r>
              <a:endParaRPr sz="862"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862" b="1" i="0" u="none" strike="noStrike" cap="none">
                  <a:solidFill>
                    <a:srgbClr val="C3602C"/>
                  </a:solidFill>
                  <a:latin typeface="Trebuchet MS"/>
                  <a:ea typeface="Trebuchet MS"/>
                  <a:cs typeface="Trebuchet MS"/>
                  <a:sym typeface="Trebuchet MS"/>
                </a:rPr>
                <a:t>Shading </a:t>
              </a:r>
              <a:endParaRPr sz="862"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766" b="1" i="0" u="none" strike="noStrike" cap="none">
                  <a:solidFill>
                    <a:srgbClr val="C3602C"/>
                  </a:solidFill>
                  <a:latin typeface="Trebuchet MS"/>
                  <a:ea typeface="Trebuchet MS"/>
                  <a:cs typeface="Trebuchet MS"/>
                  <a:sym typeface="Trebuchet MS"/>
                </a:rPr>
                <a:t>Language</a:t>
              </a:r>
              <a:endParaRPr sz="766"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383" b="0"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AMD</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862" b="0" i="0" u="none" strike="noStrike" cap="none">
                  <a:solidFill>
                    <a:schemeClr val="lt1"/>
                  </a:solidFill>
                  <a:latin typeface="Trebuchet MS"/>
                  <a:ea typeface="Trebuchet MS"/>
                  <a:cs typeface="Trebuchet MS"/>
                  <a:sym typeface="Trebuchet MS"/>
                </a:rPr>
                <a:t>DockYard</a:t>
              </a:r>
              <a:endParaRPr sz="862"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FFD966"/>
                </a:solidFill>
                <a:latin typeface="Trebuchet MS"/>
                <a:ea typeface="Trebuchet MS"/>
                <a:cs typeface="Trebuchet MS"/>
                <a:sym typeface="Trebuchet MS"/>
              </a:endParaRPr>
            </a:p>
          </p:txBody>
        </p:sp>
      </p:grpSp>
      <p:grpSp>
        <p:nvGrpSpPr>
          <p:cNvPr id="579" name="Google Shape;579;g3774538861f_0_404"/>
          <p:cNvGrpSpPr/>
          <p:nvPr/>
        </p:nvGrpSpPr>
        <p:grpSpPr>
          <a:xfrm>
            <a:off x="4754835" y="798007"/>
            <a:ext cx="1193885" cy="4807129"/>
            <a:chOff x="6941408" y="649743"/>
            <a:chExt cx="1245446" cy="5014739"/>
          </a:xfrm>
        </p:grpSpPr>
        <p:grpSp>
          <p:nvGrpSpPr>
            <p:cNvPr id="580" name="Google Shape;580;g3774538861f_0_404"/>
            <p:cNvGrpSpPr/>
            <p:nvPr/>
          </p:nvGrpSpPr>
          <p:grpSpPr>
            <a:xfrm>
              <a:off x="6941408" y="649743"/>
              <a:ext cx="1245446" cy="5014739"/>
              <a:chOff x="7627208" y="649743"/>
              <a:chExt cx="1245446" cy="5014739"/>
            </a:xfrm>
          </p:grpSpPr>
          <p:sp>
            <p:nvSpPr>
              <p:cNvPr id="581" name="Google Shape;581;g3774538861f_0_404" title="Milestone Arrow"/>
              <p:cNvSpPr/>
              <p:nvPr/>
            </p:nvSpPr>
            <p:spPr>
              <a:xfrm>
                <a:off x="7639239" y="2242082"/>
                <a:ext cx="435600" cy="34224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grpSp>
            <p:nvGrpSpPr>
              <p:cNvPr id="582" name="Google Shape;582;g3774538861f_0_404" title="Milestone Text"/>
              <p:cNvGrpSpPr/>
              <p:nvPr/>
            </p:nvGrpSpPr>
            <p:grpSpPr>
              <a:xfrm>
                <a:off x="7627208" y="649743"/>
                <a:ext cx="1245446" cy="706015"/>
                <a:chOff x="2070091" y="-1059208"/>
                <a:chExt cx="1344829" cy="735585"/>
              </a:xfrm>
            </p:grpSpPr>
            <p:sp>
              <p:nvSpPr>
                <p:cNvPr id="583" name="Google Shape;583;g3774538861f_0_404"/>
                <p:cNvSpPr txBox="1"/>
                <p:nvPr/>
              </p:nvSpPr>
              <p:spPr>
                <a:xfrm>
                  <a:off x="2075420" y="-1059208"/>
                  <a:ext cx="1339500" cy="55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30"/>
                    <a:buFont typeface="Arial"/>
                    <a:buNone/>
                  </a:pPr>
                  <a:r>
                    <a:rPr lang="en-US" sz="1437" b="0" i="0" u="none" strike="noStrike" cap="none">
                      <a:solidFill>
                        <a:srgbClr val="FFD965"/>
                      </a:solidFill>
                      <a:latin typeface="Trebuchet MS"/>
                      <a:ea typeface="Trebuchet MS"/>
                      <a:cs typeface="Trebuchet MS"/>
                      <a:sym typeface="Trebuchet MS"/>
                    </a:rPr>
                    <a:t>Open Source Days 2020</a:t>
                  </a:r>
                  <a:endParaRPr sz="1437" b="0" i="0" u="none" strike="noStrike" cap="none">
                    <a:solidFill>
                      <a:srgbClr val="FFD965"/>
                    </a:solidFill>
                    <a:latin typeface="Arial"/>
                    <a:ea typeface="Arial"/>
                    <a:cs typeface="Arial"/>
                    <a:sym typeface="Arial"/>
                  </a:endParaRPr>
                </a:p>
              </p:txBody>
            </p:sp>
            <p:sp>
              <p:nvSpPr>
                <p:cNvPr id="584" name="Google Shape;584;g3774538861f_0_404"/>
                <p:cNvSpPr txBox="1"/>
                <p:nvPr/>
              </p:nvSpPr>
              <p:spPr>
                <a:xfrm>
                  <a:off x="2070091" y="-477523"/>
                  <a:ext cx="13395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Aug19-20 2020</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4EB7C5"/>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Unity </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Conductor Technologies</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SMPTE</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000000"/>
                    </a:solidFill>
                    <a:latin typeface="Trebuchet MS"/>
                    <a:ea typeface="Trebuchet MS"/>
                    <a:cs typeface="Trebuchet MS"/>
                    <a:sym typeface="Trebuchet MS"/>
                  </a:endParaRPr>
                </a:p>
              </p:txBody>
            </p:sp>
          </p:grpSp>
        </p:grpSp>
        <p:sp>
          <p:nvSpPr>
            <p:cNvPr id="585" name="Google Shape;585;g3774538861f_0_404" title="Milestone Number"/>
            <p:cNvSpPr/>
            <p:nvPr/>
          </p:nvSpPr>
          <p:spPr>
            <a:xfrm>
              <a:off x="7044368" y="2405066"/>
              <a:ext cx="275400" cy="2754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08</a:t>
              </a:r>
              <a:endParaRPr sz="1821" b="0" i="0" u="none" strike="noStrike" cap="none">
                <a:solidFill>
                  <a:srgbClr val="000000"/>
                </a:solidFill>
                <a:latin typeface="Arial"/>
                <a:ea typeface="Arial"/>
                <a:cs typeface="Arial"/>
                <a:sym typeface="Arial"/>
              </a:endParaRPr>
            </a:p>
          </p:txBody>
        </p:sp>
      </p:grpSp>
      <p:grpSp>
        <p:nvGrpSpPr>
          <p:cNvPr id="586" name="Google Shape;586;g3774538861f_0_404"/>
          <p:cNvGrpSpPr/>
          <p:nvPr/>
        </p:nvGrpSpPr>
        <p:grpSpPr>
          <a:xfrm>
            <a:off x="142489" y="3760960"/>
            <a:ext cx="728419" cy="1877499"/>
            <a:chOff x="1439424" y="3403934"/>
            <a:chExt cx="820476" cy="2114777"/>
          </a:xfrm>
        </p:grpSpPr>
        <p:grpSp>
          <p:nvGrpSpPr>
            <p:cNvPr id="587" name="Google Shape;587;g3774538861f_0_404"/>
            <p:cNvGrpSpPr/>
            <p:nvPr/>
          </p:nvGrpSpPr>
          <p:grpSpPr>
            <a:xfrm>
              <a:off x="1439424" y="3945707"/>
              <a:ext cx="818400" cy="1573004"/>
              <a:chOff x="96469" y="3863942"/>
              <a:chExt cx="818400" cy="1573004"/>
            </a:xfrm>
          </p:grpSpPr>
          <p:sp>
            <p:nvSpPr>
              <p:cNvPr id="588" name="Google Shape;588;g3774538861f_0_404" title="Milestone Arrow"/>
              <p:cNvSpPr/>
              <p:nvPr/>
            </p:nvSpPr>
            <p:spPr>
              <a:xfrm>
                <a:off x="436075" y="4839046"/>
                <a:ext cx="470400" cy="597900"/>
              </a:xfrm>
              <a:prstGeom prst="downArrow">
                <a:avLst>
                  <a:gd name="adj1" fmla="val 100000"/>
                  <a:gd name="adj2" fmla="val 50000"/>
                </a:avLst>
              </a:prstGeom>
              <a:solidFill>
                <a:srgbClr val="C7AB66"/>
              </a:soli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grpSp>
            <p:nvGrpSpPr>
              <p:cNvPr id="589" name="Google Shape;589;g3774538861f_0_404" title="Milestone Text"/>
              <p:cNvGrpSpPr/>
              <p:nvPr/>
            </p:nvGrpSpPr>
            <p:grpSpPr>
              <a:xfrm>
                <a:off x="96469" y="3863942"/>
                <a:ext cx="818400" cy="872733"/>
                <a:chOff x="1147427" y="3655833"/>
                <a:chExt cx="818400" cy="872733"/>
              </a:xfrm>
            </p:grpSpPr>
            <p:sp>
              <p:nvSpPr>
                <p:cNvPr id="590" name="Google Shape;590;g3774538861f_0_404"/>
                <p:cNvSpPr txBox="1"/>
                <p:nvPr/>
              </p:nvSpPr>
              <p:spPr>
                <a:xfrm>
                  <a:off x="1147427" y="4066866"/>
                  <a:ext cx="818400" cy="4617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55"/>
                    <a:buFont typeface="Arial"/>
                    <a:buNone/>
                  </a:pPr>
                  <a:r>
                    <a:rPr lang="en-US" sz="862" b="0" i="0" u="none" strike="noStrike" cap="none">
                      <a:solidFill>
                        <a:srgbClr val="B49823"/>
                      </a:solidFill>
                      <a:latin typeface="Trebuchet MS"/>
                      <a:ea typeface="Trebuchet MS"/>
                      <a:cs typeface="Trebuchet MS"/>
                      <a:sym typeface="Trebuchet MS"/>
                    </a:rPr>
                    <a:t>Open source</a:t>
                  </a:r>
                  <a:endParaRPr sz="1629" b="0" i="0" u="none" strike="noStrike" cap="none">
                    <a:solidFill>
                      <a:srgbClr val="B49823"/>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5"/>
                    <a:buFont typeface="Arial"/>
                    <a:buNone/>
                  </a:pPr>
                  <a:r>
                    <a:rPr lang="en-US" sz="862" b="0" i="0" u="none" strike="noStrike" cap="none">
                      <a:solidFill>
                        <a:srgbClr val="B49823"/>
                      </a:solidFill>
                      <a:latin typeface="Trebuchet MS"/>
                      <a:ea typeface="Trebuchet MS"/>
                      <a:cs typeface="Trebuchet MS"/>
                      <a:sym typeface="Trebuchet MS"/>
                    </a:rPr>
                    <a:t>Investigation </a:t>
                  </a:r>
                  <a:endParaRPr sz="1629" b="0" i="0" u="none" strike="noStrike" cap="none">
                    <a:solidFill>
                      <a:srgbClr val="B49823"/>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5"/>
                    <a:buFont typeface="Arial"/>
                    <a:buNone/>
                  </a:pPr>
                  <a:r>
                    <a:rPr lang="en-US" sz="862" b="0" i="0" u="none" strike="noStrike" cap="none">
                      <a:solidFill>
                        <a:srgbClr val="B49823"/>
                      </a:solidFill>
                      <a:latin typeface="Trebuchet MS"/>
                      <a:ea typeface="Trebuchet MS"/>
                      <a:cs typeface="Trebuchet MS"/>
                      <a:sym typeface="Trebuchet MS"/>
                    </a:rPr>
                    <a:t>concludes</a:t>
                  </a:r>
                  <a:endParaRPr sz="1629" b="0" i="0" u="none" strike="noStrike" cap="none">
                    <a:solidFill>
                      <a:srgbClr val="B49823"/>
                    </a:solidFill>
                    <a:latin typeface="Arial"/>
                    <a:ea typeface="Arial"/>
                    <a:cs typeface="Arial"/>
                    <a:sym typeface="Arial"/>
                  </a:endParaRPr>
                </a:p>
              </p:txBody>
            </p:sp>
            <p:sp>
              <p:nvSpPr>
                <p:cNvPr id="591" name="Google Shape;591;g3774538861f_0_404"/>
                <p:cNvSpPr txBox="1"/>
                <p:nvPr/>
              </p:nvSpPr>
              <p:spPr>
                <a:xfrm>
                  <a:off x="1326502" y="3655833"/>
                  <a:ext cx="623700" cy="430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246"/>
                    <a:buFont typeface="Arial"/>
                    <a:buNone/>
                  </a:pPr>
                  <a:r>
                    <a:rPr lang="en-US" sz="1246" b="0" i="0" u="none" strike="noStrike" cap="none">
                      <a:solidFill>
                        <a:srgbClr val="C7AB66"/>
                      </a:solidFill>
                      <a:latin typeface="Trebuchet MS"/>
                      <a:ea typeface="Trebuchet MS"/>
                      <a:cs typeface="Trebuchet MS"/>
                      <a:sym typeface="Trebuchet MS"/>
                    </a:rPr>
                    <a:t>Scitech </a:t>
                  </a:r>
                  <a:endParaRPr sz="1629"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46"/>
                    <a:buFont typeface="Arial"/>
                    <a:buNone/>
                  </a:pPr>
                  <a:r>
                    <a:rPr lang="en-US" sz="1246" b="0" i="0" u="none" strike="noStrike" cap="none">
                      <a:solidFill>
                        <a:srgbClr val="C7AB66"/>
                      </a:solidFill>
                      <a:latin typeface="Trebuchet MS"/>
                      <a:ea typeface="Trebuchet MS"/>
                      <a:cs typeface="Trebuchet MS"/>
                      <a:sym typeface="Trebuchet MS"/>
                    </a:rPr>
                    <a:t>Council</a:t>
                  </a:r>
                  <a:endParaRPr sz="1629" b="0" i="0" u="none" strike="noStrike" cap="none">
                    <a:solidFill>
                      <a:srgbClr val="000000"/>
                    </a:solidFill>
                    <a:latin typeface="Arial"/>
                    <a:ea typeface="Arial"/>
                    <a:cs typeface="Arial"/>
                    <a:sym typeface="Arial"/>
                  </a:endParaRPr>
                </a:p>
              </p:txBody>
            </p:sp>
          </p:grpSp>
        </p:grpSp>
        <p:pic>
          <p:nvPicPr>
            <p:cNvPr id="592" name="Google Shape;592;g3774538861f_0_40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776600" y="3403934"/>
              <a:ext cx="483300" cy="483300"/>
            </a:xfrm>
            <a:prstGeom prst="rect">
              <a:avLst/>
            </a:prstGeom>
            <a:noFill/>
            <a:ln>
              <a:noFill/>
            </a:ln>
          </p:spPr>
        </p:pic>
      </p:grpSp>
      <p:grpSp>
        <p:nvGrpSpPr>
          <p:cNvPr id="593" name="Google Shape;593;g3774538861f_0_404"/>
          <p:cNvGrpSpPr/>
          <p:nvPr/>
        </p:nvGrpSpPr>
        <p:grpSpPr>
          <a:xfrm>
            <a:off x="5812166" y="794252"/>
            <a:ext cx="1203043" cy="4827024"/>
            <a:chOff x="8850426" y="35014"/>
            <a:chExt cx="1355083" cy="5437062"/>
          </a:xfrm>
        </p:grpSpPr>
        <p:sp>
          <p:nvSpPr>
            <p:cNvPr id="594" name="Google Shape;594;g3774538861f_0_404" title="Milestone Arrow"/>
            <p:cNvSpPr/>
            <p:nvPr/>
          </p:nvSpPr>
          <p:spPr>
            <a:xfrm>
              <a:off x="8872466" y="1476676"/>
              <a:ext cx="470400" cy="39954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grpSp>
          <p:nvGrpSpPr>
            <p:cNvPr id="595" name="Google Shape;595;g3774538861f_0_404" title="Milestone Text"/>
            <p:cNvGrpSpPr/>
            <p:nvPr/>
          </p:nvGrpSpPr>
          <p:grpSpPr>
            <a:xfrm>
              <a:off x="8850426" y="35014"/>
              <a:ext cx="1355083" cy="750022"/>
              <a:chOff x="2003774" y="-1080659"/>
              <a:chExt cx="1355083" cy="723680"/>
            </a:xfrm>
          </p:grpSpPr>
          <p:sp>
            <p:nvSpPr>
              <p:cNvPr id="596" name="Google Shape;596;g3774538861f_0_404"/>
              <p:cNvSpPr txBox="1"/>
              <p:nvPr/>
            </p:nvSpPr>
            <p:spPr>
              <a:xfrm>
                <a:off x="2003774" y="-1080659"/>
                <a:ext cx="1344900" cy="55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30"/>
                  <a:buFont typeface="Arial"/>
                  <a:buNone/>
                </a:pPr>
                <a:r>
                  <a:rPr lang="en-US" sz="1437" b="0" i="0" u="none" strike="noStrike" cap="none">
                    <a:solidFill>
                      <a:srgbClr val="FFD966"/>
                    </a:solidFill>
                    <a:latin typeface="Trebuchet MS"/>
                    <a:ea typeface="Trebuchet MS"/>
                    <a:cs typeface="Trebuchet MS"/>
                    <a:sym typeface="Trebuchet MS"/>
                  </a:rPr>
                  <a:t>Open Source Days 2021</a:t>
                </a:r>
                <a:endParaRPr sz="1437" b="0" i="0" u="none" strike="noStrike" cap="none">
                  <a:solidFill>
                    <a:srgbClr val="FFD966"/>
                  </a:solidFill>
                  <a:latin typeface="Arial"/>
                  <a:ea typeface="Arial"/>
                  <a:cs typeface="Arial"/>
                  <a:sym typeface="Arial"/>
                </a:endParaRPr>
              </a:p>
            </p:txBody>
          </p:sp>
          <p:sp>
            <p:nvSpPr>
              <p:cNvPr id="597" name="Google Shape;597;g3774538861f_0_404"/>
              <p:cNvSpPr txBox="1"/>
              <p:nvPr/>
            </p:nvSpPr>
            <p:spPr>
              <a:xfrm>
                <a:off x="2013957" y="-510879"/>
                <a:ext cx="13449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August  4-5 2021</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4EB7C5"/>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00" b="0" i="0" u="none" strike="noStrike" cap="none">
                  <a:solidFill>
                    <a:srgbClr val="BA461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i="0" u="none" strike="noStrike" cap="none">
                    <a:solidFill>
                      <a:srgbClr val="C3602C"/>
                    </a:solidFill>
                    <a:latin typeface="Trebuchet MS"/>
                    <a:ea typeface="Trebuchet MS"/>
                    <a:cs typeface="Trebuchet MS"/>
                    <a:sym typeface="Trebuchet MS"/>
                  </a:rPr>
                  <a:t>MaterialX</a:t>
                </a:r>
                <a:endParaRPr sz="1054"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Maxon</a:t>
                </a:r>
                <a:r>
                  <a:rPr lang="en-US" sz="1150" b="0" i="0" u="none" strike="noStrike" cap="none">
                    <a:solidFill>
                      <a:srgbClr val="FFFFFF"/>
                    </a:solidFill>
                    <a:latin typeface="Trebuchet MS"/>
                    <a:ea typeface="Trebuchet MS"/>
                    <a:cs typeface="Trebuchet MS"/>
                    <a:sym typeface="Trebuchet MS"/>
                  </a:rPr>
                  <a:t> </a:t>
                </a:r>
                <a:endParaRPr sz="1437"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000000"/>
                  </a:solidFill>
                  <a:latin typeface="Trebuchet MS"/>
                  <a:ea typeface="Trebuchet MS"/>
                  <a:cs typeface="Trebuchet MS"/>
                  <a:sym typeface="Trebuchet MS"/>
                </a:endParaRPr>
              </a:p>
            </p:txBody>
          </p:sp>
        </p:grpSp>
        <p:sp>
          <p:nvSpPr>
            <p:cNvPr id="598" name="Google Shape;598;g3774538861f_0_404" title="Milestone Number"/>
            <p:cNvSpPr/>
            <p:nvPr/>
          </p:nvSpPr>
          <p:spPr>
            <a:xfrm>
              <a:off x="8955720" y="1611430"/>
              <a:ext cx="297300" cy="2973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10</a:t>
              </a:r>
              <a:endParaRPr sz="1821" b="0" i="0" u="none" strike="noStrike" cap="none">
                <a:solidFill>
                  <a:srgbClr val="000000"/>
                </a:solidFill>
                <a:latin typeface="Arial"/>
                <a:ea typeface="Arial"/>
                <a:cs typeface="Arial"/>
                <a:sym typeface="Arial"/>
              </a:endParaRPr>
            </a:p>
          </p:txBody>
        </p:sp>
      </p:grpSp>
      <p:sp>
        <p:nvSpPr>
          <p:cNvPr id="599" name="Google Shape;599;g3774538861f_0_404"/>
          <p:cNvSpPr txBox="1"/>
          <p:nvPr/>
        </p:nvSpPr>
        <p:spPr>
          <a:xfrm>
            <a:off x="1645246" y="5921535"/>
            <a:ext cx="4719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Oct</a:t>
            </a:r>
            <a:endParaRPr sz="1054" b="0" i="0" u="none" strike="noStrike" cap="none">
              <a:solidFill>
                <a:srgbClr val="FFFFFF"/>
              </a:solidFill>
              <a:latin typeface="Arial"/>
              <a:ea typeface="Arial"/>
              <a:cs typeface="Arial"/>
              <a:sym typeface="Arial"/>
            </a:endParaRPr>
          </a:p>
        </p:txBody>
      </p:sp>
      <p:sp>
        <p:nvSpPr>
          <p:cNvPr id="600" name="Google Shape;600;g3774538861f_0_404"/>
          <p:cNvSpPr txBox="1"/>
          <p:nvPr/>
        </p:nvSpPr>
        <p:spPr>
          <a:xfrm>
            <a:off x="2146343" y="5931710"/>
            <a:ext cx="4719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Feb</a:t>
            </a:r>
            <a:endParaRPr sz="1054" b="0" i="0" u="none" strike="noStrike" cap="none">
              <a:solidFill>
                <a:srgbClr val="FFFFFF"/>
              </a:solidFill>
              <a:latin typeface="Arial"/>
              <a:ea typeface="Arial"/>
              <a:cs typeface="Arial"/>
              <a:sym typeface="Arial"/>
            </a:endParaRPr>
          </a:p>
        </p:txBody>
      </p:sp>
      <p:sp>
        <p:nvSpPr>
          <p:cNvPr id="601" name="Google Shape;601;g3774538861f_0_404"/>
          <p:cNvSpPr txBox="1"/>
          <p:nvPr/>
        </p:nvSpPr>
        <p:spPr>
          <a:xfrm>
            <a:off x="2677287" y="5931710"/>
            <a:ext cx="4719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May</a:t>
            </a:r>
            <a:endParaRPr sz="1054" b="0" i="0" u="none" strike="noStrike" cap="none">
              <a:solidFill>
                <a:srgbClr val="FFFFFF"/>
              </a:solidFill>
              <a:latin typeface="Arial"/>
              <a:ea typeface="Arial"/>
              <a:cs typeface="Arial"/>
              <a:sym typeface="Arial"/>
            </a:endParaRPr>
          </a:p>
        </p:txBody>
      </p:sp>
      <p:sp>
        <p:nvSpPr>
          <p:cNvPr id="602" name="Google Shape;602;g3774538861f_0_404"/>
          <p:cNvSpPr txBox="1"/>
          <p:nvPr/>
        </p:nvSpPr>
        <p:spPr>
          <a:xfrm>
            <a:off x="3101988" y="5931710"/>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August</a:t>
            </a:r>
            <a:endParaRPr sz="1054" b="0" i="0" u="none" strike="noStrike" cap="none">
              <a:solidFill>
                <a:srgbClr val="FFFFFF"/>
              </a:solidFill>
              <a:latin typeface="Arial"/>
              <a:ea typeface="Arial"/>
              <a:cs typeface="Arial"/>
              <a:sym typeface="Arial"/>
            </a:endParaRPr>
          </a:p>
        </p:txBody>
      </p:sp>
      <p:sp>
        <p:nvSpPr>
          <p:cNvPr id="603" name="Google Shape;603;g3774538861f_0_404"/>
          <p:cNvSpPr txBox="1"/>
          <p:nvPr/>
        </p:nvSpPr>
        <p:spPr>
          <a:xfrm>
            <a:off x="3670017" y="5931710"/>
            <a:ext cx="4719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Oct</a:t>
            </a:r>
            <a:endParaRPr sz="1054" b="0" i="0" u="none" strike="noStrike" cap="none">
              <a:solidFill>
                <a:srgbClr val="FFFFFF"/>
              </a:solidFill>
              <a:latin typeface="Arial"/>
              <a:ea typeface="Arial"/>
              <a:cs typeface="Arial"/>
              <a:sym typeface="Arial"/>
            </a:endParaRPr>
          </a:p>
        </p:txBody>
      </p:sp>
      <p:sp>
        <p:nvSpPr>
          <p:cNvPr id="604" name="Google Shape;604;g3774538861f_0_404"/>
          <p:cNvSpPr txBox="1"/>
          <p:nvPr/>
        </p:nvSpPr>
        <p:spPr>
          <a:xfrm>
            <a:off x="4101722" y="5931710"/>
            <a:ext cx="4719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Feb</a:t>
            </a:r>
            <a:endParaRPr sz="1054" b="0" i="0" u="none" strike="noStrike" cap="none">
              <a:solidFill>
                <a:srgbClr val="FFFFFF"/>
              </a:solidFill>
              <a:latin typeface="Arial"/>
              <a:ea typeface="Arial"/>
              <a:cs typeface="Arial"/>
              <a:sym typeface="Arial"/>
            </a:endParaRPr>
          </a:p>
        </p:txBody>
      </p:sp>
      <p:sp>
        <p:nvSpPr>
          <p:cNvPr id="605" name="Google Shape;605;g3774538861f_0_404"/>
          <p:cNvSpPr txBox="1"/>
          <p:nvPr/>
        </p:nvSpPr>
        <p:spPr>
          <a:xfrm>
            <a:off x="4678466" y="5931710"/>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August</a:t>
            </a:r>
            <a:endParaRPr sz="1054" b="0" i="0" u="none" strike="noStrike" cap="none">
              <a:solidFill>
                <a:srgbClr val="FFFFFF"/>
              </a:solidFill>
              <a:latin typeface="Arial"/>
              <a:ea typeface="Arial"/>
              <a:cs typeface="Arial"/>
              <a:sym typeface="Arial"/>
            </a:endParaRPr>
          </a:p>
        </p:txBody>
      </p:sp>
      <p:cxnSp>
        <p:nvCxnSpPr>
          <p:cNvPr id="606" name="Google Shape;606;g3774538861f_0_404"/>
          <p:cNvCxnSpPr/>
          <p:nvPr/>
        </p:nvCxnSpPr>
        <p:spPr>
          <a:xfrm>
            <a:off x="273178" y="5816425"/>
            <a:ext cx="11550300" cy="0"/>
          </a:xfrm>
          <a:prstGeom prst="straightConnector1">
            <a:avLst/>
          </a:prstGeom>
          <a:noFill/>
          <a:ln w="12175" cap="flat" cmpd="sng">
            <a:solidFill>
              <a:srgbClr val="BFBFBF"/>
            </a:solidFill>
            <a:prstDash val="solid"/>
            <a:miter lim="800000"/>
            <a:headEnd type="none" w="sm" len="sm"/>
            <a:tailEnd type="triangle" w="med" len="med"/>
          </a:ln>
        </p:spPr>
      </p:cxnSp>
      <p:cxnSp>
        <p:nvCxnSpPr>
          <p:cNvPr id="607" name="Google Shape;607;g3774538861f_0_404"/>
          <p:cNvCxnSpPr/>
          <p:nvPr/>
        </p:nvCxnSpPr>
        <p:spPr>
          <a:xfrm>
            <a:off x="1856737" y="5669501"/>
            <a:ext cx="0" cy="147000"/>
          </a:xfrm>
          <a:prstGeom prst="straightConnector1">
            <a:avLst/>
          </a:prstGeom>
          <a:noFill/>
          <a:ln w="12175" cap="flat" cmpd="sng">
            <a:solidFill>
              <a:srgbClr val="D8D8D8"/>
            </a:solidFill>
            <a:prstDash val="dash"/>
            <a:miter lim="800000"/>
            <a:headEnd type="none" w="sm" len="sm"/>
            <a:tailEnd type="none" w="sm" len="sm"/>
          </a:ln>
        </p:spPr>
      </p:cxnSp>
      <p:cxnSp>
        <p:nvCxnSpPr>
          <p:cNvPr id="608" name="Google Shape;608;g3774538861f_0_404"/>
          <p:cNvCxnSpPr/>
          <p:nvPr/>
        </p:nvCxnSpPr>
        <p:spPr>
          <a:xfrm>
            <a:off x="2374414" y="5669501"/>
            <a:ext cx="0" cy="147000"/>
          </a:xfrm>
          <a:prstGeom prst="straightConnector1">
            <a:avLst/>
          </a:prstGeom>
          <a:noFill/>
          <a:ln w="12175" cap="flat" cmpd="sng">
            <a:solidFill>
              <a:srgbClr val="D8D8D8"/>
            </a:solidFill>
            <a:prstDash val="dash"/>
            <a:miter lim="800000"/>
            <a:headEnd type="none" w="sm" len="sm"/>
            <a:tailEnd type="none" w="sm" len="sm"/>
          </a:ln>
        </p:spPr>
      </p:cxnSp>
      <p:cxnSp>
        <p:nvCxnSpPr>
          <p:cNvPr id="609" name="Google Shape;609;g3774538861f_0_404"/>
          <p:cNvCxnSpPr/>
          <p:nvPr/>
        </p:nvCxnSpPr>
        <p:spPr>
          <a:xfrm>
            <a:off x="2919349" y="5669501"/>
            <a:ext cx="0" cy="147000"/>
          </a:xfrm>
          <a:prstGeom prst="straightConnector1">
            <a:avLst/>
          </a:prstGeom>
          <a:noFill/>
          <a:ln w="12175" cap="flat" cmpd="sng">
            <a:solidFill>
              <a:srgbClr val="D8D8D8"/>
            </a:solidFill>
            <a:prstDash val="dash"/>
            <a:miter lim="800000"/>
            <a:headEnd type="none" w="sm" len="sm"/>
            <a:tailEnd type="none" w="sm" len="sm"/>
          </a:ln>
        </p:spPr>
      </p:cxnSp>
      <p:cxnSp>
        <p:nvCxnSpPr>
          <p:cNvPr id="610" name="Google Shape;610;g3774538861f_0_404"/>
          <p:cNvCxnSpPr/>
          <p:nvPr/>
        </p:nvCxnSpPr>
        <p:spPr>
          <a:xfrm>
            <a:off x="3933035" y="5669501"/>
            <a:ext cx="0" cy="147000"/>
          </a:xfrm>
          <a:prstGeom prst="straightConnector1">
            <a:avLst/>
          </a:prstGeom>
          <a:noFill/>
          <a:ln w="12175" cap="flat" cmpd="sng">
            <a:solidFill>
              <a:srgbClr val="D8D8D8"/>
            </a:solidFill>
            <a:prstDash val="dash"/>
            <a:miter lim="800000"/>
            <a:headEnd type="none" w="sm" len="sm"/>
            <a:tailEnd type="none" w="sm" len="sm"/>
          </a:ln>
        </p:spPr>
      </p:cxnSp>
      <p:cxnSp>
        <p:nvCxnSpPr>
          <p:cNvPr id="611" name="Google Shape;611;g3774538861f_0_404"/>
          <p:cNvCxnSpPr/>
          <p:nvPr/>
        </p:nvCxnSpPr>
        <p:spPr>
          <a:xfrm>
            <a:off x="4937259" y="5669501"/>
            <a:ext cx="0" cy="147000"/>
          </a:xfrm>
          <a:prstGeom prst="straightConnector1">
            <a:avLst/>
          </a:prstGeom>
          <a:noFill/>
          <a:ln w="12175" cap="flat" cmpd="sng">
            <a:solidFill>
              <a:srgbClr val="D8D8D8"/>
            </a:solidFill>
            <a:prstDash val="dash"/>
            <a:miter lim="800000"/>
            <a:headEnd type="none" w="sm" len="sm"/>
            <a:tailEnd type="none" w="sm" len="sm"/>
          </a:ln>
        </p:spPr>
      </p:cxnSp>
      <p:cxnSp>
        <p:nvCxnSpPr>
          <p:cNvPr id="612" name="Google Shape;612;g3774538861f_0_404"/>
          <p:cNvCxnSpPr/>
          <p:nvPr/>
        </p:nvCxnSpPr>
        <p:spPr>
          <a:xfrm>
            <a:off x="6013543" y="5669501"/>
            <a:ext cx="0" cy="147000"/>
          </a:xfrm>
          <a:prstGeom prst="straightConnector1">
            <a:avLst/>
          </a:prstGeom>
          <a:noFill/>
          <a:ln w="12175" cap="flat" cmpd="sng">
            <a:solidFill>
              <a:srgbClr val="D8D8D8"/>
            </a:solidFill>
            <a:prstDash val="dash"/>
            <a:miter lim="800000"/>
            <a:headEnd type="none" w="sm" len="sm"/>
            <a:tailEnd type="none" w="sm" len="sm"/>
          </a:ln>
        </p:spPr>
      </p:cxnSp>
      <p:sp>
        <p:nvSpPr>
          <p:cNvPr id="613" name="Google Shape;613;g3774538861f_0_404"/>
          <p:cNvSpPr txBox="1"/>
          <p:nvPr/>
        </p:nvSpPr>
        <p:spPr>
          <a:xfrm>
            <a:off x="5316956" y="5931710"/>
            <a:ext cx="4719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Jan</a:t>
            </a:r>
            <a:endParaRPr sz="1054" b="0" i="0" u="none" strike="noStrike" cap="none">
              <a:solidFill>
                <a:srgbClr val="FFFFFF"/>
              </a:solidFill>
              <a:latin typeface="Arial"/>
              <a:ea typeface="Arial"/>
              <a:cs typeface="Arial"/>
              <a:sym typeface="Arial"/>
            </a:endParaRPr>
          </a:p>
        </p:txBody>
      </p:sp>
      <p:sp>
        <p:nvSpPr>
          <p:cNvPr id="614" name="Google Shape;614;g3774538861f_0_404"/>
          <p:cNvSpPr txBox="1"/>
          <p:nvPr/>
        </p:nvSpPr>
        <p:spPr>
          <a:xfrm>
            <a:off x="1320024" y="6271627"/>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2018</a:t>
            </a:r>
            <a:endParaRPr sz="1821" b="0" i="0" u="none" strike="noStrike" cap="none">
              <a:solidFill>
                <a:srgbClr val="FFFFFF"/>
              </a:solidFill>
              <a:latin typeface="Arial"/>
              <a:ea typeface="Arial"/>
              <a:cs typeface="Arial"/>
              <a:sym typeface="Arial"/>
            </a:endParaRPr>
          </a:p>
        </p:txBody>
      </p:sp>
      <p:sp>
        <p:nvSpPr>
          <p:cNvPr id="615" name="Google Shape;615;g3774538861f_0_404"/>
          <p:cNvSpPr txBox="1"/>
          <p:nvPr/>
        </p:nvSpPr>
        <p:spPr>
          <a:xfrm>
            <a:off x="2786687" y="6271627"/>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2019</a:t>
            </a:r>
            <a:endParaRPr sz="1821" b="0" i="0" u="none" strike="noStrike" cap="none">
              <a:solidFill>
                <a:srgbClr val="FFFFFF"/>
              </a:solidFill>
              <a:latin typeface="Arial"/>
              <a:ea typeface="Arial"/>
              <a:cs typeface="Arial"/>
              <a:sym typeface="Arial"/>
            </a:endParaRPr>
          </a:p>
        </p:txBody>
      </p:sp>
      <p:sp>
        <p:nvSpPr>
          <p:cNvPr id="616" name="Google Shape;616;g3774538861f_0_404"/>
          <p:cNvSpPr txBox="1"/>
          <p:nvPr/>
        </p:nvSpPr>
        <p:spPr>
          <a:xfrm>
            <a:off x="4354958" y="6271627"/>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2020</a:t>
            </a:r>
            <a:endParaRPr sz="1821" b="0" i="0" u="none" strike="noStrike" cap="none">
              <a:solidFill>
                <a:srgbClr val="FFFFFF"/>
              </a:solidFill>
              <a:latin typeface="Arial"/>
              <a:ea typeface="Arial"/>
              <a:cs typeface="Arial"/>
              <a:sym typeface="Arial"/>
            </a:endParaRPr>
          </a:p>
        </p:txBody>
      </p:sp>
      <p:cxnSp>
        <p:nvCxnSpPr>
          <p:cNvPr id="617" name="Google Shape;617;g3774538861f_0_404"/>
          <p:cNvCxnSpPr/>
          <p:nvPr/>
        </p:nvCxnSpPr>
        <p:spPr>
          <a:xfrm>
            <a:off x="652444" y="5682714"/>
            <a:ext cx="0" cy="147000"/>
          </a:xfrm>
          <a:prstGeom prst="straightConnector1">
            <a:avLst/>
          </a:prstGeom>
          <a:noFill/>
          <a:ln w="12175" cap="flat" cmpd="sng">
            <a:solidFill>
              <a:srgbClr val="D8D8D8"/>
            </a:solidFill>
            <a:prstDash val="dash"/>
            <a:miter lim="800000"/>
            <a:headEnd type="none" w="sm" len="sm"/>
            <a:tailEnd type="none" w="sm" len="sm"/>
          </a:ln>
        </p:spPr>
      </p:cxnSp>
      <p:cxnSp>
        <p:nvCxnSpPr>
          <p:cNvPr id="618" name="Google Shape;618;g3774538861f_0_404"/>
          <p:cNvCxnSpPr/>
          <p:nvPr/>
        </p:nvCxnSpPr>
        <p:spPr>
          <a:xfrm>
            <a:off x="6736768" y="5682714"/>
            <a:ext cx="0" cy="147000"/>
          </a:xfrm>
          <a:prstGeom prst="straightConnector1">
            <a:avLst/>
          </a:prstGeom>
          <a:noFill/>
          <a:ln w="12175" cap="flat" cmpd="sng">
            <a:solidFill>
              <a:srgbClr val="D8D8D8"/>
            </a:solidFill>
            <a:prstDash val="dash"/>
            <a:miter lim="800000"/>
            <a:headEnd type="none" w="sm" len="sm"/>
            <a:tailEnd type="none" w="sm" len="sm"/>
          </a:ln>
        </p:spPr>
      </p:cxnSp>
      <p:sp>
        <p:nvSpPr>
          <p:cNvPr id="619" name="Google Shape;619;g3774538861f_0_404"/>
          <p:cNvSpPr txBox="1"/>
          <p:nvPr/>
        </p:nvSpPr>
        <p:spPr>
          <a:xfrm>
            <a:off x="5827783" y="5931710"/>
            <a:ext cx="4719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August</a:t>
            </a:r>
            <a:endParaRPr sz="1054" b="1" i="0" u="none" strike="noStrike" cap="none">
              <a:solidFill>
                <a:srgbClr val="FFFFFF"/>
              </a:solidFill>
              <a:latin typeface="Arial"/>
              <a:ea typeface="Arial"/>
              <a:cs typeface="Arial"/>
              <a:sym typeface="Arial"/>
            </a:endParaRPr>
          </a:p>
        </p:txBody>
      </p:sp>
      <p:sp>
        <p:nvSpPr>
          <p:cNvPr id="620" name="Google Shape;620;g3774538861f_0_404"/>
          <p:cNvSpPr txBox="1"/>
          <p:nvPr/>
        </p:nvSpPr>
        <p:spPr>
          <a:xfrm>
            <a:off x="5625380" y="6271627"/>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2021</a:t>
            </a:r>
            <a:endParaRPr sz="1821" b="0" i="0" u="none" strike="noStrike" cap="none">
              <a:solidFill>
                <a:srgbClr val="FFFFFF"/>
              </a:solidFill>
              <a:latin typeface="Arial"/>
              <a:ea typeface="Arial"/>
              <a:cs typeface="Arial"/>
              <a:sym typeface="Arial"/>
            </a:endParaRPr>
          </a:p>
        </p:txBody>
      </p:sp>
      <p:sp>
        <p:nvSpPr>
          <p:cNvPr id="621" name="Google Shape;621;g3774538861f_0_404"/>
          <p:cNvSpPr txBox="1"/>
          <p:nvPr/>
        </p:nvSpPr>
        <p:spPr>
          <a:xfrm>
            <a:off x="6940623" y="6271650"/>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2022</a:t>
            </a:r>
            <a:endParaRPr sz="1821" b="0" i="0" u="none" strike="noStrike" cap="none">
              <a:solidFill>
                <a:srgbClr val="FFFFFF"/>
              </a:solidFill>
              <a:latin typeface="Arial"/>
              <a:ea typeface="Arial"/>
              <a:cs typeface="Arial"/>
              <a:sym typeface="Arial"/>
            </a:endParaRPr>
          </a:p>
        </p:txBody>
      </p:sp>
      <p:sp>
        <p:nvSpPr>
          <p:cNvPr id="622" name="Google Shape;622;g3774538861f_0_404"/>
          <p:cNvSpPr txBox="1"/>
          <p:nvPr/>
        </p:nvSpPr>
        <p:spPr>
          <a:xfrm>
            <a:off x="7178853" y="5932839"/>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August</a:t>
            </a:r>
            <a:endParaRPr sz="1821" b="0" i="0" u="none" strike="noStrike" cap="none">
              <a:solidFill>
                <a:srgbClr val="FFFFFF"/>
              </a:solidFill>
              <a:latin typeface="Arial"/>
              <a:ea typeface="Arial"/>
              <a:cs typeface="Arial"/>
              <a:sym typeface="Arial"/>
            </a:endParaRPr>
          </a:p>
        </p:txBody>
      </p:sp>
      <p:sp>
        <p:nvSpPr>
          <p:cNvPr id="623" name="Google Shape;623;g3774538861f_0_404"/>
          <p:cNvSpPr txBox="1"/>
          <p:nvPr/>
        </p:nvSpPr>
        <p:spPr>
          <a:xfrm>
            <a:off x="7838434" y="5931710"/>
            <a:ext cx="4719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Feb</a:t>
            </a:r>
            <a:endParaRPr sz="1054" b="0" i="0" u="none" strike="noStrike" cap="none">
              <a:solidFill>
                <a:srgbClr val="FFFFFF"/>
              </a:solidFill>
              <a:latin typeface="Arial"/>
              <a:ea typeface="Arial"/>
              <a:cs typeface="Arial"/>
              <a:sym typeface="Arial"/>
            </a:endParaRPr>
          </a:p>
        </p:txBody>
      </p:sp>
      <p:cxnSp>
        <p:nvCxnSpPr>
          <p:cNvPr id="624" name="Google Shape;624;g3774538861f_0_404"/>
          <p:cNvCxnSpPr/>
          <p:nvPr/>
        </p:nvCxnSpPr>
        <p:spPr>
          <a:xfrm>
            <a:off x="8048316" y="5689813"/>
            <a:ext cx="0" cy="147000"/>
          </a:xfrm>
          <a:prstGeom prst="straightConnector1">
            <a:avLst/>
          </a:prstGeom>
          <a:noFill/>
          <a:ln w="12175" cap="flat" cmpd="sng">
            <a:solidFill>
              <a:srgbClr val="D8D8D8"/>
            </a:solidFill>
            <a:prstDash val="dash"/>
            <a:miter lim="800000"/>
            <a:headEnd type="none" w="sm" len="sm"/>
            <a:tailEnd type="none" w="sm" len="sm"/>
          </a:ln>
        </p:spPr>
      </p:cxnSp>
      <p:grpSp>
        <p:nvGrpSpPr>
          <p:cNvPr id="625" name="Google Shape;625;g3774538861f_0_404"/>
          <p:cNvGrpSpPr/>
          <p:nvPr/>
        </p:nvGrpSpPr>
        <p:grpSpPr>
          <a:xfrm>
            <a:off x="6826912" y="523880"/>
            <a:ext cx="2321153" cy="5109995"/>
            <a:chOff x="8907691" y="-283647"/>
            <a:chExt cx="2614500" cy="5755795"/>
          </a:xfrm>
        </p:grpSpPr>
        <p:sp>
          <p:nvSpPr>
            <p:cNvPr id="626" name="Google Shape;626;g3774538861f_0_404" title="Milestone Arrow"/>
            <p:cNvSpPr/>
            <p:nvPr/>
          </p:nvSpPr>
          <p:spPr>
            <a:xfrm>
              <a:off x="8929718" y="877648"/>
              <a:ext cx="470400" cy="45945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grpSp>
          <p:nvGrpSpPr>
            <p:cNvPr id="627" name="Google Shape;627;g3774538861f_0_404" title="Milestone Text"/>
            <p:cNvGrpSpPr/>
            <p:nvPr/>
          </p:nvGrpSpPr>
          <p:grpSpPr>
            <a:xfrm>
              <a:off x="8907691" y="-283647"/>
              <a:ext cx="2614500" cy="429118"/>
              <a:chOff x="2061039" y="-1388129"/>
              <a:chExt cx="2614500" cy="414047"/>
            </a:xfrm>
          </p:grpSpPr>
          <p:sp>
            <p:nvSpPr>
              <p:cNvPr id="628" name="Google Shape;628;g3774538861f_0_404"/>
              <p:cNvSpPr txBox="1"/>
              <p:nvPr/>
            </p:nvSpPr>
            <p:spPr>
              <a:xfrm>
                <a:off x="2061039" y="-1388129"/>
                <a:ext cx="2614500" cy="18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30"/>
                  <a:buFont typeface="Arial"/>
                  <a:buNone/>
                </a:pPr>
                <a:r>
                  <a:rPr lang="en-US" sz="1150" b="0" i="0" u="none" strike="noStrike" cap="none">
                    <a:solidFill>
                      <a:srgbClr val="FFE599"/>
                    </a:solidFill>
                    <a:latin typeface="Trebuchet MS"/>
                    <a:ea typeface="Trebuchet MS"/>
                    <a:cs typeface="Trebuchet MS"/>
                    <a:sym typeface="Trebuchet MS"/>
                  </a:rPr>
                  <a:t>Open Source Forum 2022</a:t>
                </a:r>
                <a:endParaRPr sz="1150" b="0" i="0" u="none" strike="noStrike" cap="none">
                  <a:solidFill>
                    <a:srgbClr val="FFE599"/>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630"/>
                  <a:buFont typeface="Arial"/>
                  <a:buNone/>
                </a:pPr>
                <a:endParaRPr sz="1629" b="0" i="0" u="none" strike="noStrike" cap="none">
                  <a:solidFill>
                    <a:srgbClr val="FFD966"/>
                  </a:solidFill>
                  <a:latin typeface="Trebuchet MS"/>
                  <a:ea typeface="Trebuchet MS"/>
                  <a:cs typeface="Trebuchet MS"/>
                  <a:sym typeface="Trebuchet MS"/>
                </a:endParaRPr>
              </a:p>
            </p:txBody>
          </p:sp>
          <p:sp>
            <p:nvSpPr>
              <p:cNvPr id="629" name="Google Shape;629;g3774538861f_0_404"/>
              <p:cNvSpPr txBox="1"/>
              <p:nvPr/>
            </p:nvSpPr>
            <p:spPr>
              <a:xfrm>
                <a:off x="2071216" y="-1127982"/>
                <a:ext cx="17184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E599"/>
                    </a:solidFill>
                    <a:latin typeface="Trebuchet MS"/>
                    <a:ea typeface="Trebuchet MS"/>
                    <a:cs typeface="Trebuchet MS"/>
                    <a:sym typeface="Trebuchet MS"/>
                  </a:rPr>
                  <a:t>March 10,2022</a:t>
                </a:r>
                <a:endParaRPr sz="287" b="0" i="0" u="none" strike="noStrike" cap="none">
                  <a:solidFill>
                    <a:srgbClr val="FFE599"/>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00" b="0" i="0" u="none" strike="noStrike" cap="none">
                  <a:solidFill>
                    <a:srgbClr val="BA461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i="0" u="none" strike="noStrike" cap="none">
                    <a:solidFill>
                      <a:srgbClr val="C3602C"/>
                    </a:solidFill>
                    <a:latin typeface="Trebuchet MS"/>
                    <a:ea typeface="Trebuchet MS"/>
                    <a:cs typeface="Trebuchet MS"/>
                    <a:sym typeface="Trebuchet MS"/>
                  </a:rPr>
                  <a:t>Rez</a:t>
                </a:r>
                <a:endParaRPr sz="1054"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i="0" u="none" strike="noStrike" cap="none">
                    <a:solidFill>
                      <a:srgbClr val="C3602C"/>
                    </a:solidFill>
                    <a:latin typeface="Trebuchet MS"/>
                    <a:ea typeface="Trebuchet MS"/>
                    <a:cs typeface="Trebuchet MS"/>
                    <a:sym typeface="Trebuchet MS"/>
                  </a:rPr>
                  <a:t>DPEL</a:t>
                </a:r>
                <a:endParaRPr sz="1054"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766" b="1" i="0" u="none" strike="noStrike" cap="none">
                    <a:solidFill>
                      <a:srgbClr val="C3602C"/>
                    </a:solidFill>
                    <a:latin typeface="Trebuchet MS"/>
                    <a:ea typeface="Trebuchet MS"/>
                    <a:cs typeface="Trebuchet MS"/>
                    <a:sym typeface="Trebuchet MS"/>
                  </a:rPr>
                  <a:t>Raw2ACES</a:t>
                </a:r>
                <a:endParaRPr sz="766"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000000"/>
                  </a:solidFill>
                  <a:latin typeface="Trebuchet MS"/>
                  <a:ea typeface="Trebuchet MS"/>
                  <a:cs typeface="Trebuchet MS"/>
                  <a:sym typeface="Trebuchet MS"/>
                </a:endParaRPr>
              </a:p>
            </p:txBody>
          </p:sp>
        </p:grpSp>
        <p:sp>
          <p:nvSpPr>
            <p:cNvPr id="630" name="Google Shape;630;g3774538861f_0_404" title="Milestone Number"/>
            <p:cNvSpPr/>
            <p:nvPr/>
          </p:nvSpPr>
          <p:spPr>
            <a:xfrm>
              <a:off x="9007886" y="1042294"/>
              <a:ext cx="297300" cy="2973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12</a:t>
              </a:r>
              <a:endParaRPr sz="1821" b="0" i="0" u="none" strike="noStrike" cap="none">
                <a:solidFill>
                  <a:srgbClr val="000000"/>
                </a:solidFill>
                <a:latin typeface="Arial"/>
                <a:ea typeface="Arial"/>
                <a:cs typeface="Arial"/>
                <a:sym typeface="Arial"/>
              </a:endParaRPr>
            </a:p>
          </p:txBody>
        </p:sp>
      </p:grpSp>
      <p:grpSp>
        <p:nvGrpSpPr>
          <p:cNvPr id="631" name="Google Shape;631;g3774538861f_0_404"/>
          <p:cNvGrpSpPr/>
          <p:nvPr/>
        </p:nvGrpSpPr>
        <p:grpSpPr>
          <a:xfrm>
            <a:off x="5293445" y="2408062"/>
            <a:ext cx="596121" cy="3197091"/>
            <a:chOff x="7546968" y="2329333"/>
            <a:chExt cx="621866" cy="3335167"/>
          </a:xfrm>
        </p:grpSpPr>
        <p:grpSp>
          <p:nvGrpSpPr>
            <p:cNvPr id="632" name="Google Shape;632;g3774538861f_0_404"/>
            <p:cNvGrpSpPr/>
            <p:nvPr/>
          </p:nvGrpSpPr>
          <p:grpSpPr>
            <a:xfrm>
              <a:off x="7546968" y="2329333"/>
              <a:ext cx="621866" cy="3335167"/>
              <a:chOff x="8613768" y="2329333"/>
              <a:chExt cx="621866" cy="3335167"/>
            </a:xfrm>
          </p:grpSpPr>
          <p:sp>
            <p:nvSpPr>
              <p:cNvPr id="633" name="Google Shape;633;g3774538861f_0_404" title="Milestone Arrow"/>
              <p:cNvSpPr/>
              <p:nvPr/>
            </p:nvSpPr>
            <p:spPr>
              <a:xfrm>
                <a:off x="8613768" y="3133100"/>
                <a:ext cx="435600" cy="25314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634" name="Google Shape;634;g3774538861f_0_404"/>
              <p:cNvSpPr txBox="1"/>
              <p:nvPr/>
            </p:nvSpPr>
            <p:spPr>
              <a:xfrm>
                <a:off x="8616434" y="2329333"/>
                <a:ext cx="619200" cy="38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Dec. 15</a:t>
                </a:r>
                <a:endParaRPr sz="1437" b="0" i="0" u="none" strike="noStrike" cap="none">
                  <a:solidFill>
                    <a:srgbClr val="FFD9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2020</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288"/>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Adobe</a:t>
                </a:r>
                <a:endParaRPr sz="1437"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ETC</a:t>
                </a:r>
                <a:endParaRPr sz="1054" b="0" i="0" u="none" strike="noStrike" cap="none">
                  <a:solidFill>
                    <a:srgbClr val="FFFFFF"/>
                  </a:solidFill>
                  <a:latin typeface="Trebuchet MS"/>
                  <a:ea typeface="Trebuchet MS"/>
                  <a:cs typeface="Trebuchet MS"/>
                  <a:sym typeface="Trebuchet MS"/>
                </a:endParaRPr>
              </a:p>
            </p:txBody>
          </p:sp>
        </p:grpSp>
        <p:sp>
          <p:nvSpPr>
            <p:cNvPr id="635" name="Google Shape;635;g3774538861f_0_404" title="Milestone Number"/>
            <p:cNvSpPr/>
            <p:nvPr/>
          </p:nvSpPr>
          <p:spPr>
            <a:xfrm>
              <a:off x="7627497" y="3280728"/>
              <a:ext cx="275100" cy="2751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09</a:t>
              </a:r>
              <a:endParaRPr sz="1821" b="0" i="0" u="none" strike="noStrike" cap="none">
                <a:solidFill>
                  <a:srgbClr val="000000"/>
                </a:solidFill>
                <a:latin typeface="Arial"/>
                <a:ea typeface="Arial"/>
                <a:cs typeface="Arial"/>
                <a:sym typeface="Arial"/>
              </a:endParaRPr>
            </a:p>
          </p:txBody>
        </p:sp>
      </p:grpSp>
      <p:grpSp>
        <p:nvGrpSpPr>
          <p:cNvPr id="636" name="Google Shape;636;g3774538861f_0_404" title="Milestone 3"/>
          <p:cNvGrpSpPr/>
          <p:nvPr/>
        </p:nvGrpSpPr>
        <p:grpSpPr>
          <a:xfrm>
            <a:off x="7348760" y="1039330"/>
            <a:ext cx="1527125" cy="4589530"/>
            <a:chOff x="3275133" y="269694"/>
            <a:chExt cx="1720123" cy="5169554"/>
          </a:xfrm>
        </p:grpSpPr>
        <p:sp>
          <p:nvSpPr>
            <p:cNvPr id="637" name="Google Shape;637;g3774538861f_0_404" title="Milestone Arrow"/>
            <p:cNvSpPr/>
            <p:nvPr/>
          </p:nvSpPr>
          <p:spPr>
            <a:xfrm>
              <a:off x="3275133" y="2226548"/>
              <a:ext cx="470400" cy="32127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638" name="Google Shape;638;g3774538861f_0_404" title="Milestone Number"/>
            <p:cNvSpPr/>
            <p:nvPr/>
          </p:nvSpPr>
          <p:spPr>
            <a:xfrm>
              <a:off x="3361849" y="2360183"/>
              <a:ext cx="297000" cy="2970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13</a:t>
              </a:r>
              <a:endParaRPr sz="1821" b="0" i="0" u="none" strike="noStrike" cap="none">
                <a:solidFill>
                  <a:srgbClr val="000000"/>
                </a:solidFill>
                <a:latin typeface="Arial"/>
                <a:ea typeface="Arial"/>
                <a:cs typeface="Arial"/>
                <a:sym typeface="Arial"/>
              </a:endParaRPr>
            </a:p>
          </p:txBody>
        </p:sp>
        <p:grpSp>
          <p:nvGrpSpPr>
            <p:cNvPr id="639" name="Google Shape;639;g3774538861f_0_404" title="Milestone Text"/>
            <p:cNvGrpSpPr/>
            <p:nvPr/>
          </p:nvGrpSpPr>
          <p:grpSpPr>
            <a:xfrm>
              <a:off x="3276856" y="269694"/>
              <a:ext cx="1718400" cy="675081"/>
              <a:chOff x="1937417" y="-1189897"/>
              <a:chExt cx="1718400" cy="675081"/>
            </a:xfrm>
          </p:grpSpPr>
          <p:sp>
            <p:nvSpPr>
              <p:cNvPr id="640" name="Google Shape;640;g3774538861f_0_404"/>
              <p:cNvSpPr txBox="1"/>
              <p:nvPr/>
            </p:nvSpPr>
            <p:spPr>
              <a:xfrm>
                <a:off x="1937419" y="-1189897"/>
                <a:ext cx="1565700" cy="55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30"/>
                  <a:buFont typeface="Arial"/>
                  <a:buNone/>
                </a:pPr>
                <a:r>
                  <a:rPr lang="en-US" sz="1437" b="0" i="0" u="none" strike="noStrike" cap="none">
                    <a:solidFill>
                      <a:srgbClr val="FFD966"/>
                    </a:solidFill>
                    <a:latin typeface="Trebuchet MS"/>
                    <a:ea typeface="Trebuchet MS"/>
                    <a:cs typeface="Trebuchet MS"/>
                    <a:sym typeface="Trebuchet MS"/>
                  </a:rPr>
                  <a:t>Open Source </a:t>
                </a:r>
                <a:endParaRPr sz="1437"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630"/>
                  <a:buFont typeface="Arial"/>
                  <a:buNone/>
                </a:pPr>
                <a:r>
                  <a:rPr lang="en-US" sz="1437" b="0" i="0" u="none" strike="noStrike" cap="none">
                    <a:solidFill>
                      <a:srgbClr val="FFD966"/>
                    </a:solidFill>
                    <a:latin typeface="Trebuchet MS"/>
                    <a:ea typeface="Trebuchet MS"/>
                    <a:cs typeface="Trebuchet MS"/>
                    <a:sym typeface="Trebuchet MS"/>
                  </a:rPr>
                  <a:t>Days 2022</a:t>
                </a:r>
                <a:endParaRPr sz="1437" b="0" i="0" u="none" strike="noStrike" cap="none">
                  <a:solidFill>
                    <a:srgbClr val="FFD966"/>
                  </a:solidFill>
                  <a:latin typeface="Arial"/>
                  <a:ea typeface="Arial"/>
                  <a:cs typeface="Arial"/>
                  <a:sym typeface="Arial"/>
                </a:endParaRPr>
              </a:p>
            </p:txBody>
          </p:sp>
          <p:sp>
            <p:nvSpPr>
              <p:cNvPr id="641" name="Google Shape;641;g3774538861f_0_404"/>
              <p:cNvSpPr txBox="1"/>
              <p:nvPr/>
            </p:nvSpPr>
            <p:spPr>
              <a:xfrm>
                <a:off x="1937417" y="-668716"/>
                <a:ext cx="17184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August 8-9, 2022</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4EB7C5"/>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i="0" u="none" strike="noStrike" cap="none">
                    <a:solidFill>
                      <a:srgbClr val="C3602C"/>
                    </a:solidFill>
                    <a:latin typeface="Trebuchet MS"/>
                    <a:ea typeface="Trebuchet MS"/>
                    <a:cs typeface="Trebuchet MS"/>
                    <a:sym typeface="Trebuchet MS"/>
                  </a:rPr>
                  <a:t>OpenFX</a:t>
                </a:r>
                <a:endParaRPr sz="1054"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i="0" u="none" strike="noStrike" cap="none">
                    <a:solidFill>
                      <a:srgbClr val="C3602C"/>
                    </a:solidFill>
                    <a:latin typeface="Trebuchet MS"/>
                    <a:ea typeface="Trebuchet MS"/>
                    <a:cs typeface="Trebuchet MS"/>
                    <a:sym typeface="Trebuchet MS"/>
                  </a:rPr>
                  <a:t>OpenAssetIO</a:t>
                </a:r>
                <a:endParaRPr sz="1054"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i="0" u="none" strike="noStrike" cap="none">
                    <a:solidFill>
                      <a:srgbClr val="C3602C"/>
                    </a:solidFill>
                    <a:latin typeface="Trebuchet MS"/>
                    <a:ea typeface="Trebuchet MS"/>
                    <a:cs typeface="Trebuchet MS"/>
                    <a:sym typeface="Trebuchet MS"/>
                  </a:rPr>
                  <a:t>Open Review </a:t>
                </a:r>
                <a:endParaRPr sz="1054"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i="0" u="none" strike="noStrike" cap="none">
                    <a:solidFill>
                      <a:srgbClr val="C3602C"/>
                    </a:solidFill>
                    <a:latin typeface="Trebuchet MS"/>
                    <a:ea typeface="Trebuchet MS"/>
                    <a:cs typeface="Trebuchet MS"/>
                    <a:sym typeface="Trebuchet MS"/>
                  </a:rPr>
                  <a:t>Initiative</a:t>
                </a:r>
                <a:endParaRPr sz="1054"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Canonical</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Khronos Group</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000000"/>
                  </a:solidFill>
                  <a:latin typeface="Trebuchet MS"/>
                  <a:ea typeface="Trebuchet MS"/>
                  <a:cs typeface="Trebuchet MS"/>
                  <a:sym typeface="Trebuchet MS"/>
                </a:endParaRPr>
              </a:p>
            </p:txBody>
          </p:sp>
        </p:grpSp>
      </p:grpSp>
      <p:grpSp>
        <p:nvGrpSpPr>
          <p:cNvPr id="642" name="Google Shape;642;g3774538861f_0_404"/>
          <p:cNvGrpSpPr/>
          <p:nvPr/>
        </p:nvGrpSpPr>
        <p:grpSpPr>
          <a:xfrm>
            <a:off x="6348521" y="2353196"/>
            <a:ext cx="596153" cy="3286589"/>
            <a:chOff x="9537094" y="2280168"/>
            <a:chExt cx="621900" cy="3428530"/>
          </a:xfrm>
        </p:grpSpPr>
        <p:grpSp>
          <p:nvGrpSpPr>
            <p:cNvPr id="643" name="Google Shape;643;g3774538861f_0_404"/>
            <p:cNvGrpSpPr/>
            <p:nvPr/>
          </p:nvGrpSpPr>
          <p:grpSpPr>
            <a:xfrm>
              <a:off x="9537094" y="2280168"/>
              <a:ext cx="621900" cy="3428530"/>
              <a:chOff x="10070494" y="2280168"/>
              <a:chExt cx="621900" cy="3428530"/>
            </a:xfrm>
          </p:grpSpPr>
          <p:sp>
            <p:nvSpPr>
              <p:cNvPr id="644" name="Google Shape;644;g3774538861f_0_404" title="Milestone Arrow"/>
              <p:cNvSpPr/>
              <p:nvPr/>
            </p:nvSpPr>
            <p:spPr>
              <a:xfrm>
                <a:off x="10070494" y="2809198"/>
                <a:ext cx="435600" cy="28995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645" name="Google Shape;645;g3774538861f_0_404"/>
              <p:cNvSpPr txBox="1"/>
              <p:nvPr/>
            </p:nvSpPr>
            <p:spPr>
              <a:xfrm>
                <a:off x="10070494" y="2280168"/>
                <a:ext cx="621900" cy="776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Jan. 28 </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D966"/>
                    </a:solidFill>
                    <a:latin typeface="Trebuchet MS"/>
                    <a:ea typeface="Trebuchet MS"/>
                    <a:cs typeface="Trebuchet MS"/>
                    <a:sym typeface="Trebuchet MS"/>
                  </a:rPr>
                  <a:t>2022</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Wevr</a:t>
                </a:r>
                <a:endParaRPr sz="1054" b="0" i="0" u="none" strike="noStrike" cap="none">
                  <a:solidFill>
                    <a:srgbClr val="FFFFFF"/>
                  </a:solidFill>
                  <a:latin typeface="Trebuchet MS"/>
                  <a:ea typeface="Trebuchet MS"/>
                  <a:cs typeface="Trebuchet MS"/>
                  <a:sym typeface="Trebuchet MS"/>
                </a:endParaRPr>
              </a:p>
            </p:txBody>
          </p:sp>
        </p:grpSp>
        <p:sp>
          <p:nvSpPr>
            <p:cNvPr id="646" name="Google Shape;646;g3774538861f_0_404" title="Milestone Number"/>
            <p:cNvSpPr/>
            <p:nvPr/>
          </p:nvSpPr>
          <p:spPr>
            <a:xfrm>
              <a:off x="9628865" y="2949719"/>
              <a:ext cx="275100" cy="2751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11</a:t>
              </a:r>
              <a:endParaRPr sz="1821" b="0" i="0" u="none" strike="noStrike" cap="none">
                <a:solidFill>
                  <a:srgbClr val="000000"/>
                </a:solidFill>
                <a:latin typeface="Arial"/>
                <a:ea typeface="Arial"/>
                <a:cs typeface="Arial"/>
                <a:sym typeface="Arial"/>
              </a:endParaRPr>
            </a:p>
          </p:txBody>
        </p:sp>
      </p:grpSp>
      <p:cxnSp>
        <p:nvCxnSpPr>
          <p:cNvPr id="647" name="Google Shape;647;g3774538861f_0_404"/>
          <p:cNvCxnSpPr/>
          <p:nvPr/>
        </p:nvCxnSpPr>
        <p:spPr>
          <a:xfrm>
            <a:off x="3438046" y="5682706"/>
            <a:ext cx="0" cy="147000"/>
          </a:xfrm>
          <a:prstGeom prst="straightConnector1">
            <a:avLst/>
          </a:prstGeom>
          <a:noFill/>
          <a:ln w="12175" cap="flat" cmpd="sng">
            <a:solidFill>
              <a:srgbClr val="D8D8D8"/>
            </a:solidFill>
            <a:prstDash val="dash"/>
            <a:miter lim="800000"/>
            <a:headEnd type="none" w="sm" len="sm"/>
            <a:tailEnd type="none" w="sm" len="sm"/>
          </a:ln>
        </p:spPr>
      </p:cxnSp>
      <p:cxnSp>
        <p:nvCxnSpPr>
          <p:cNvPr id="648" name="Google Shape;648;g3774538861f_0_404"/>
          <p:cNvCxnSpPr/>
          <p:nvPr/>
        </p:nvCxnSpPr>
        <p:spPr>
          <a:xfrm>
            <a:off x="5538938" y="5682706"/>
            <a:ext cx="0" cy="147000"/>
          </a:xfrm>
          <a:prstGeom prst="straightConnector1">
            <a:avLst/>
          </a:prstGeom>
          <a:noFill/>
          <a:ln w="12175" cap="flat" cmpd="sng">
            <a:solidFill>
              <a:srgbClr val="D8D8D8"/>
            </a:solidFill>
            <a:prstDash val="dash"/>
            <a:miter lim="800000"/>
            <a:headEnd type="none" w="sm" len="sm"/>
            <a:tailEnd type="none" w="sm" len="sm"/>
          </a:ln>
        </p:spPr>
      </p:cxnSp>
      <p:cxnSp>
        <p:nvCxnSpPr>
          <p:cNvPr id="649" name="Google Shape;649;g3774538861f_0_404"/>
          <p:cNvCxnSpPr/>
          <p:nvPr/>
        </p:nvCxnSpPr>
        <p:spPr>
          <a:xfrm>
            <a:off x="7497318" y="5673283"/>
            <a:ext cx="0" cy="147000"/>
          </a:xfrm>
          <a:prstGeom prst="straightConnector1">
            <a:avLst/>
          </a:prstGeom>
          <a:noFill/>
          <a:ln w="12175" cap="flat" cmpd="sng">
            <a:solidFill>
              <a:srgbClr val="D8D8D8"/>
            </a:solidFill>
            <a:prstDash val="dash"/>
            <a:miter lim="800000"/>
            <a:headEnd type="none" w="sm" len="sm"/>
            <a:tailEnd type="none" w="sm" len="sm"/>
          </a:ln>
        </p:spPr>
      </p:cxnSp>
      <p:cxnSp>
        <p:nvCxnSpPr>
          <p:cNvPr id="650" name="Google Shape;650;g3774538861f_0_404"/>
          <p:cNvCxnSpPr/>
          <p:nvPr/>
        </p:nvCxnSpPr>
        <p:spPr>
          <a:xfrm>
            <a:off x="8688101" y="5673272"/>
            <a:ext cx="0" cy="147000"/>
          </a:xfrm>
          <a:prstGeom prst="straightConnector1">
            <a:avLst/>
          </a:prstGeom>
          <a:noFill/>
          <a:ln w="12175" cap="flat" cmpd="sng">
            <a:solidFill>
              <a:srgbClr val="D8D8D8"/>
            </a:solidFill>
            <a:prstDash val="dash"/>
            <a:miter lim="800000"/>
            <a:headEnd type="none" w="sm" len="sm"/>
            <a:tailEnd type="none" w="sm" len="sm"/>
          </a:ln>
        </p:spPr>
      </p:cxnSp>
      <p:sp>
        <p:nvSpPr>
          <p:cNvPr id="651" name="Google Shape;651;g3774538861f_0_404" title="Milestone Number"/>
          <p:cNvSpPr/>
          <p:nvPr/>
        </p:nvSpPr>
        <p:spPr>
          <a:xfrm>
            <a:off x="1198727" y="557102"/>
            <a:ext cx="263700" cy="2637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01</a:t>
            </a:r>
            <a:endParaRPr sz="1821" b="0" i="0" u="none" strike="noStrike" cap="none">
              <a:solidFill>
                <a:srgbClr val="000000"/>
              </a:solidFill>
              <a:latin typeface="Arial"/>
              <a:ea typeface="Arial"/>
              <a:cs typeface="Arial"/>
              <a:sym typeface="Arial"/>
            </a:endParaRPr>
          </a:p>
        </p:txBody>
      </p:sp>
      <p:grpSp>
        <p:nvGrpSpPr>
          <p:cNvPr id="652" name="Google Shape;652;g3774538861f_0_404"/>
          <p:cNvGrpSpPr/>
          <p:nvPr/>
        </p:nvGrpSpPr>
        <p:grpSpPr>
          <a:xfrm>
            <a:off x="7816247" y="2808787"/>
            <a:ext cx="1563140" cy="2784919"/>
            <a:chOff x="8975110" y="-182490"/>
            <a:chExt cx="1760689" cy="3136876"/>
          </a:xfrm>
        </p:grpSpPr>
        <p:sp>
          <p:nvSpPr>
            <p:cNvPr id="653" name="Google Shape;653;g3774538861f_0_404" title="Milestone Arrow"/>
            <p:cNvSpPr/>
            <p:nvPr/>
          </p:nvSpPr>
          <p:spPr>
            <a:xfrm>
              <a:off x="9044628" y="899386"/>
              <a:ext cx="470400" cy="20550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grpSp>
          <p:nvGrpSpPr>
            <p:cNvPr id="654" name="Google Shape;654;g3774538861f_0_404" title="Milestone Text"/>
            <p:cNvGrpSpPr/>
            <p:nvPr/>
          </p:nvGrpSpPr>
          <p:grpSpPr>
            <a:xfrm>
              <a:off x="8975110" y="-182490"/>
              <a:ext cx="1760689" cy="586495"/>
              <a:chOff x="2128458" y="-1290525"/>
              <a:chExt cx="1760689" cy="565896"/>
            </a:xfrm>
          </p:grpSpPr>
          <p:sp>
            <p:nvSpPr>
              <p:cNvPr id="655" name="Google Shape;655;g3774538861f_0_404"/>
              <p:cNvSpPr txBox="1"/>
              <p:nvPr/>
            </p:nvSpPr>
            <p:spPr>
              <a:xfrm>
                <a:off x="2128458" y="-1290525"/>
                <a:ext cx="1404300" cy="18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30"/>
                  <a:buFont typeface="Arial"/>
                  <a:buNone/>
                </a:pPr>
                <a:r>
                  <a:rPr lang="en-US" sz="862" b="0" i="0" u="none" strike="noStrike" cap="none">
                    <a:solidFill>
                      <a:srgbClr val="FFD966"/>
                    </a:solidFill>
                    <a:latin typeface="Trebuchet MS"/>
                    <a:ea typeface="Trebuchet MS"/>
                    <a:cs typeface="Trebuchet MS"/>
                    <a:sym typeface="Trebuchet MS"/>
                  </a:rPr>
                  <a:t>Open Source </a:t>
                </a:r>
                <a:endParaRPr sz="862"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630"/>
                  <a:buFont typeface="Arial"/>
                  <a:buNone/>
                </a:pPr>
                <a:r>
                  <a:rPr lang="en-US" sz="862" b="0" i="0" u="none" strike="noStrike" cap="none">
                    <a:solidFill>
                      <a:srgbClr val="FFD966"/>
                    </a:solidFill>
                    <a:latin typeface="Trebuchet MS"/>
                    <a:ea typeface="Trebuchet MS"/>
                    <a:cs typeface="Trebuchet MS"/>
                    <a:sym typeface="Trebuchet MS"/>
                  </a:rPr>
                  <a:t>Forum 2023</a:t>
                </a:r>
                <a:endParaRPr sz="862" b="0" i="0" u="none" strike="noStrike" cap="none">
                  <a:solidFill>
                    <a:srgbClr val="FFD966"/>
                  </a:solidFill>
                  <a:latin typeface="Trebuchet MS"/>
                  <a:ea typeface="Trebuchet MS"/>
                  <a:cs typeface="Trebuchet MS"/>
                  <a:sym typeface="Trebuchet MS"/>
                </a:endParaRPr>
              </a:p>
            </p:txBody>
          </p:sp>
          <p:sp>
            <p:nvSpPr>
              <p:cNvPr id="656" name="Google Shape;656;g3774538861f_0_404"/>
              <p:cNvSpPr txBox="1"/>
              <p:nvPr/>
            </p:nvSpPr>
            <p:spPr>
              <a:xfrm>
                <a:off x="2170747" y="-878529"/>
                <a:ext cx="17184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862" b="0" i="0" u="none" strike="noStrike" cap="none">
                    <a:solidFill>
                      <a:srgbClr val="FFD966"/>
                    </a:solidFill>
                    <a:latin typeface="Trebuchet MS"/>
                    <a:ea typeface="Trebuchet MS"/>
                    <a:cs typeface="Trebuchet MS"/>
                    <a:sym typeface="Trebuchet MS"/>
                  </a:rPr>
                  <a:t>Feb 16 2023</a:t>
                </a:r>
                <a:endParaRPr sz="862"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00" b="0" i="0" u="none" strike="noStrike" cap="none">
                  <a:solidFill>
                    <a:srgbClr val="BA461C"/>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1055"/>
                  <a:buFont typeface="Arial"/>
                  <a:buNone/>
                </a:pPr>
                <a:r>
                  <a:rPr lang="en-US" sz="958" b="0" i="0" u="none" strike="noStrike" cap="none">
                    <a:solidFill>
                      <a:schemeClr val="lt1"/>
                    </a:solidFill>
                    <a:latin typeface="Trebuchet MS"/>
                    <a:ea typeface="Trebuchet MS"/>
                    <a:cs typeface="Trebuchet MS"/>
                    <a:sym typeface="Trebuchet MS"/>
                  </a:rPr>
                  <a:t>HP</a:t>
                </a:r>
                <a:endParaRPr sz="958"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1055"/>
                  <a:buFont typeface="Arial"/>
                  <a:buNone/>
                </a:pPr>
                <a:r>
                  <a:rPr lang="en-US" sz="862" b="0" i="0" u="none" strike="noStrike" cap="none">
                    <a:solidFill>
                      <a:schemeClr val="lt1"/>
                    </a:solidFill>
                    <a:latin typeface="Trebuchet MS"/>
                    <a:ea typeface="Trebuchet MS"/>
                    <a:cs typeface="Trebuchet MS"/>
                    <a:sym typeface="Trebuchet MS"/>
                  </a:rPr>
                  <a:t>Framestore</a:t>
                </a:r>
                <a:endParaRPr sz="862"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000000"/>
                  </a:solidFill>
                  <a:latin typeface="Trebuchet MS"/>
                  <a:ea typeface="Trebuchet MS"/>
                  <a:cs typeface="Trebuchet MS"/>
                  <a:sym typeface="Trebuchet MS"/>
                </a:endParaRPr>
              </a:p>
            </p:txBody>
          </p:sp>
        </p:grpSp>
        <p:sp>
          <p:nvSpPr>
            <p:cNvPr id="657" name="Google Shape;657;g3774538861f_0_404" title="Milestone Number"/>
            <p:cNvSpPr/>
            <p:nvPr/>
          </p:nvSpPr>
          <p:spPr>
            <a:xfrm>
              <a:off x="9143029" y="1051325"/>
              <a:ext cx="297300" cy="2973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14</a:t>
              </a:r>
              <a:endParaRPr sz="1821" b="0" i="0" u="none" strike="noStrike" cap="none">
                <a:solidFill>
                  <a:srgbClr val="000000"/>
                </a:solidFill>
                <a:latin typeface="Arial"/>
                <a:ea typeface="Arial"/>
                <a:cs typeface="Arial"/>
                <a:sym typeface="Arial"/>
              </a:endParaRPr>
            </a:p>
          </p:txBody>
        </p:sp>
      </p:grpSp>
      <p:cxnSp>
        <p:nvCxnSpPr>
          <p:cNvPr id="658" name="Google Shape;658;g3774538861f_0_404"/>
          <p:cNvCxnSpPr/>
          <p:nvPr/>
        </p:nvCxnSpPr>
        <p:spPr>
          <a:xfrm>
            <a:off x="1356052" y="5647078"/>
            <a:ext cx="0" cy="147000"/>
          </a:xfrm>
          <a:prstGeom prst="straightConnector1">
            <a:avLst/>
          </a:prstGeom>
          <a:noFill/>
          <a:ln w="12175" cap="flat" cmpd="sng">
            <a:solidFill>
              <a:srgbClr val="D8D8D8"/>
            </a:solidFill>
            <a:prstDash val="dash"/>
            <a:miter lim="800000"/>
            <a:headEnd type="none" w="sm" len="sm"/>
            <a:tailEnd type="none" w="sm" len="sm"/>
          </a:ln>
        </p:spPr>
      </p:cxnSp>
      <p:sp>
        <p:nvSpPr>
          <p:cNvPr id="659" name="Google Shape;659;g3774538861f_0_404"/>
          <p:cNvSpPr txBox="1"/>
          <p:nvPr/>
        </p:nvSpPr>
        <p:spPr>
          <a:xfrm>
            <a:off x="6466819" y="5931707"/>
            <a:ext cx="4719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Feb</a:t>
            </a:r>
            <a:endParaRPr sz="1054" b="1" i="0" u="none" strike="noStrike" cap="none">
              <a:solidFill>
                <a:srgbClr val="FFFFFF"/>
              </a:solidFill>
              <a:latin typeface="Arial"/>
              <a:ea typeface="Arial"/>
              <a:cs typeface="Arial"/>
              <a:sym typeface="Arial"/>
            </a:endParaRPr>
          </a:p>
        </p:txBody>
      </p:sp>
      <p:sp>
        <p:nvSpPr>
          <p:cNvPr id="660" name="Google Shape;660;g3774538861f_0_404"/>
          <p:cNvSpPr txBox="1"/>
          <p:nvPr/>
        </p:nvSpPr>
        <p:spPr>
          <a:xfrm>
            <a:off x="8342540" y="6271650"/>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2023</a:t>
            </a:r>
            <a:endParaRPr sz="1821" b="0" i="0" u="none" strike="noStrike" cap="none">
              <a:solidFill>
                <a:srgbClr val="FFFFFF"/>
              </a:solidFill>
              <a:latin typeface="Arial"/>
              <a:ea typeface="Arial"/>
              <a:cs typeface="Arial"/>
              <a:sym typeface="Arial"/>
            </a:endParaRPr>
          </a:p>
        </p:txBody>
      </p:sp>
      <p:sp>
        <p:nvSpPr>
          <p:cNvPr id="661" name="Google Shape;661;g3774538861f_0_404"/>
          <p:cNvSpPr txBox="1"/>
          <p:nvPr/>
        </p:nvSpPr>
        <p:spPr>
          <a:xfrm>
            <a:off x="8335350" y="5941201"/>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August</a:t>
            </a:r>
            <a:endParaRPr sz="1054" b="0" i="0" u="none" strike="noStrike" cap="none">
              <a:solidFill>
                <a:srgbClr val="FFFFFF"/>
              </a:solidFill>
              <a:latin typeface="Arial"/>
              <a:ea typeface="Arial"/>
              <a:cs typeface="Arial"/>
              <a:sym typeface="Arial"/>
            </a:endParaRPr>
          </a:p>
        </p:txBody>
      </p:sp>
      <p:grpSp>
        <p:nvGrpSpPr>
          <p:cNvPr id="662" name="Google Shape;662;g3774538861f_0_404" title="Milestone 3"/>
          <p:cNvGrpSpPr/>
          <p:nvPr/>
        </p:nvGrpSpPr>
        <p:grpSpPr>
          <a:xfrm>
            <a:off x="8501701" y="1007568"/>
            <a:ext cx="1527110" cy="4613822"/>
            <a:chOff x="3275150" y="242254"/>
            <a:chExt cx="1720106" cy="5196916"/>
          </a:xfrm>
        </p:grpSpPr>
        <p:sp>
          <p:nvSpPr>
            <p:cNvPr id="663" name="Google Shape;663;g3774538861f_0_404" title="Milestone Arrow"/>
            <p:cNvSpPr/>
            <p:nvPr/>
          </p:nvSpPr>
          <p:spPr>
            <a:xfrm>
              <a:off x="3275150" y="1978370"/>
              <a:ext cx="470400" cy="34608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664" name="Google Shape;664;g3774538861f_0_404" title="Milestone Number"/>
            <p:cNvSpPr/>
            <p:nvPr/>
          </p:nvSpPr>
          <p:spPr>
            <a:xfrm>
              <a:off x="3361849" y="2140777"/>
              <a:ext cx="297000" cy="2970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15</a:t>
              </a:r>
              <a:endParaRPr sz="1821" b="0" i="0" u="none" strike="noStrike" cap="none">
                <a:solidFill>
                  <a:srgbClr val="000000"/>
                </a:solidFill>
                <a:latin typeface="Arial"/>
                <a:ea typeface="Arial"/>
                <a:cs typeface="Arial"/>
                <a:sym typeface="Arial"/>
              </a:endParaRPr>
            </a:p>
          </p:txBody>
        </p:sp>
        <p:grpSp>
          <p:nvGrpSpPr>
            <p:cNvPr id="665" name="Google Shape;665;g3774538861f_0_404" title="Milestone Text"/>
            <p:cNvGrpSpPr/>
            <p:nvPr/>
          </p:nvGrpSpPr>
          <p:grpSpPr>
            <a:xfrm>
              <a:off x="3276847" y="242254"/>
              <a:ext cx="1718409" cy="725787"/>
              <a:chOff x="1937408" y="-1217337"/>
              <a:chExt cx="1718409" cy="725787"/>
            </a:xfrm>
          </p:grpSpPr>
          <p:sp>
            <p:nvSpPr>
              <p:cNvPr id="666" name="Google Shape;666;g3774538861f_0_404"/>
              <p:cNvSpPr txBox="1"/>
              <p:nvPr/>
            </p:nvSpPr>
            <p:spPr>
              <a:xfrm>
                <a:off x="1937408" y="-1217337"/>
                <a:ext cx="1177800" cy="55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30"/>
                  <a:buFont typeface="Arial"/>
                  <a:buNone/>
                </a:pPr>
                <a:r>
                  <a:rPr lang="en-US" sz="1437" b="0" i="0" u="none" strike="noStrike" cap="none">
                    <a:solidFill>
                      <a:srgbClr val="FFF2CC"/>
                    </a:solidFill>
                    <a:latin typeface="Trebuchet MS"/>
                    <a:ea typeface="Trebuchet MS"/>
                    <a:cs typeface="Trebuchet MS"/>
                    <a:sym typeface="Trebuchet MS"/>
                  </a:rPr>
                  <a:t>Open Source Days 2023</a:t>
                </a:r>
                <a:endParaRPr sz="1437" b="0" i="0" u="none" strike="noStrike" cap="none">
                  <a:solidFill>
                    <a:srgbClr val="FFF2CC"/>
                  </a:solidFill>
                  <a:latin typeface="Arial"/>
                  <a:ea typeface="Arial"/>
                  <a:cs typeface="Arial"/>
                  <a:sym typeface="Arial"/>
                </a:endParaRPr>
              </a:p>
            </p:txBody>
          </p:sp>
          <p:sp>
            <p:nvSpPr>
              <p:cNvPr id="667" name="Google Shape;667;g3774538861f_0_404"/>
              <p:cNvSpPr txBox="1"/>
              <p:nvPr/>
            </p:nvSpPr>
            <p:spPr>
              <a:xfrm>
                <a:off x="1937417" y="-645450"/>
                <a:ext cx="17184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2CC"/>
                    </a:solidFill>
                    <a:latin typeface="Trebuchet MS"/>
                    <a:ea typeface="Trebuchet MS"/>
                    <a:cs typeface="Trebuchet MS"/>
                    <a:sym typeface="Trebuchet MS"/>
                  </a:rPr>
                  <a:t>July 25 - </a:t>
                </a:r>
                <a:endParaRPr sz="1054" b="0" i="0" u="none" strike="noStrike" cap="none">
                  <a:solidFill>
                    <a:srgbClr val="FFF2C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2CC"/>
                    </a:solidFill>
                    <a:latin typeface="Trebuchet MS"/>
                    <a:ea typeface="Trebuchet MS"/>
                    <a:cs typeface="Trebuchet MS"/>
                    <a:sym typeface="Trebuchet MS"/>
                  </a:rPr>
                  <a:t>August 7, 2023</a:t>
                </a:r>
                <a:endParaRPr sz="1054" b="0" i="0" u="none" strike="noStrike" cap="none">
                  <a:solidFill>
                    <a:srgbClr val="FFF2C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i="0" u="none" strike="noStrike" cap="none">
                    <a:solidFill>
                      <a:srgbClr val="C3602C"/>
                    </a:solidFill>
                    <a:latin typeface="Trebuchet MS"/>
                    <a:ea typeface="Trebuchet MS"/>
                    <a:cs typeface="Trebuchet MS"/>
                    <a:sym typeface="Trebuchet MS"/>
                  </a:rPr>
                  <a:t>OpenImageIO</a:t>
                </a:r>
                <a:endParaRPr sz="287" b="0"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Otoy</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Bolt Graphics</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rgbClr val="FFFFFF"/>
                    </a:solidFill>
                    <a:latin typeface="Trebuchet MS"/>
                    <a:ea typeface="Trebuchet MS"/>
                    <a:cs typeface="Trebuchet MS"/>
                    <a:sym typeface="Trebuchet MS"/>
                  </a:rPr>
                  <a:t>Coreweave</a:t>
                </a:r>
                <a:endParaRPr sz="1054"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000000"/>
                  </a:solidFill>
                  <a:latin typeface="Trebuchet MS"/>
                  <a:ea typeface="Trebuchet MS"/>
                  <a:cs typeface="Trebuchet MS"/>
                  <a:sym typeface="Trebuchet MS"/>
                </a:endParaRPr>
              </a:p>
            </p:txBody>
          </p:sp>
        </p:grpSp>
      </p:grpSp>
      <p:sp>
        <p:nvSpPr>
          <p:cNvPr id="668" name="Google Shape;668;g3774538861f_0_404"/>
          <p:cNvSpPr txBox="1"/>
          <p:nvPr/>
        </p:nvSpPr>
        <p:spPr>
          <a:xfrm>
            <a:off x="9478008" y="6271627"/>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2024</a:t>
            </a:r>
            <a:endParaRPr sz="1821" b="0" i="0" u="none" strike="noStrike" cap="none">
              <a:solidFill>
                <a:srgbClr val="FFFFFF"/>
              </a:solidFill>
              <a:latin typeface="Arial"/>
              <a:ea typeface="Arial"/>
              <a:cs typeface="Arial"/>
              <a:sym typeface="Arial"/>
            </a:endParaRPr>
          </a:p>
        </p:txBody>
      </p:sp>
      <p:grpSp>
        <p:nvGrpSpPr>
          <p:cNvPr id="669" name="Google Shape;669;g3774538861f_0_404"/>
          <p:cNvGrpSpPr/>
          <p:nvPr/>
        </p:nvGrpSpPr>
        <p:grpSpPr>
          <a:xfrm>
            <a:off x="8976333" y="2554686"/>
            <a:ext cx="1534639" cy="3038764"/>
            <a:chOff x="9007213" y="-259748"/>
            <a:chExt cx="1728586" cy="3213922"/>
          </a:xfrm>
        </p:grpSpPr>
        <p:sp>
          <p:nvSpPr>
            <p:cNvPr id="670" name="Google Shape;670;g3774538861f_0_404" title="Milestone Arrow"/>
            <p:cNvSpPr/>
            <p:nvPr/>
          </p:nvSpPr>
          <p:spPr>
            <a:xfrm>
              <a:off x="9065676" y="666374"/>
              <a:ext cx="470400" cy="22878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grpSp>
          <p:nvGrpSpPr>
            <p:cNvPr id="671" name="Google Shape;671;g3774538861f_0_404" title="Milestone Text"/>
            <p:cNvGrpSpPr/>
            <p:nvPr/>
          </p:nvGrpSpPr>
          <p:grpSpPr>
            <a:xfrm>
              <a:off x="9007213" y="-259748"/>
              <a:ext cx="1728586" cy="509236"/>
              <a:chOff x="2160561" y="-1365070"/>
              <a:chExt cx="1728586" cy="491351"/>
            </a:xfrm>
          </p:grpSpPr>
          <p:sp>
            <p:nvSpPr>
              <p:cNvPr id="672" name="Google Shape;672;g3774538861f_0_404"/>
              <p:cNvSpPr txBox="1"/>
              <p:nvPr/>
            </p:nvSpPr>
            <p:spPr>
              <a:xfrm>
                <a:off x="2160561" y="-1365070"/>
                <a:ext cx="1404300" cy="18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30"/>
                  <a:buFont typeface="Arial"/>
                  <a:buNone/>
                </a:pPr>
                <a:r>
                  <a:rPr lang="en-US" sz="958" b="0" i="0" u="none" strike="noStrike" cap="none">
                    <a:solidFill>
                      <a:srgbClr val="FFD966"/>
                    </a:solidFill>
                    <a:latin typeface="Trebuchet MS"/>
                    <a:ea typeface="Trebuchet MS"/>
                    <a:cs typeface="Trebuchet MS"/>
                    <a:sym typeface="Trebuchet MS"/>
                  </a:rPr>
                  <a:t>Open Source</a:t>
                </a:r>
                <a:r>
                  <a:rPr lang="en-US" sz="1054" b="0" i="0" u="none" strike="noStrike" cap="none">
                    <a:solidFill>
                      <a:srgbClr val="FFD966"/>
                    </a:solidFill>
                    <a:latin typeface="Trebuchet MS"/>
                    <a:ea typeface="Trebuchet MS"/>
                    <a:cs typeface="Trebuchet MS"/>
                    <a:sym typeface="Trebuchet MS"/>
                  </a:rPr>
                  <a:t> </a:t>
                </a:r>
                <a:endParaRPr sz="1054"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630"/>
                  <a:buFont typeface="Arial"/>
                  <a:buNone/>
                </a:pPr>
                <a:r>
                  <a:rPr lang="en-US" sz="958" b="0" i="0" u="none" strike="noStrike" cap="none">
                    <a:solidFill>
                      <a:srgbClr val="FFD966"/>
                    </a:solidFill>
                    <a:latin typeface="Trebuchet MS"/>
                    <a:ea typeface="Trebuchet MS"/>
                    <a:cs typeface="Trebuchet MS"/>
                    <a:sym typeface="Trebuchet MS"/>
                  </a:rPr>
                  <a:t>Forum 2024</a:t>
                </a:r>
                <a:endParaRPr sz="958" b="0" i="0" u="none" strike="noStrike" cap="none">
                  <a:solidFill>
                    <a:srgbClr val="FFD966"/>
                  </a:solidFill>
                  <a:latin typeface="Trebuchet MS"/>
                  <a:ea typeface="Trebuchet MS"/>
                  <a:cs typeface="Trebuchet MS"/>
                  <a:sym typeface="Trebuchet MS"/>
                </a:endParaRPr>
              </a:p>
            </p:txBody>
          </p:sp>
          <p:sp>
            <p:nvSpPr>
              <p:cNvPr id="673" name="Google Shape;673;g3774538861f_0_404"/>
              <p:cNvSpPr txBox="1"/>
              <p:nvPr/>
            </p:nvSpPr>
            <p:spPr>
              <a:xfrm>
                <a:off x="2170747" y="-1027619"/>
                <a:ext cx="17184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862" b="0" i="0" u="none" strike="noStrike" cap="none">
                    <a:solidFill>
                      <a:srgbClr val="FFD966"/>
                    </a:solidFill>
                    <a:latin typeface="Trebuchet MS"/>
                    <a:ea typeface="Trebuchet MS"/>
                    <a:cs typeface="Trebuchet MS"/>
                    <a:sym typeface="Trebuchet MS"/>
                  </a:rPr>
                  <a:t>Feb 22 2024</a:t>
                </a:r>
                <a:endParaRPr sz="862" b="0" i="0" u="none" strike="noStrike" cap="none">
                  <a:solidFill>
                    <a:srgbClr val="FFD96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00" b="0" i="0" u="none" strike="noStrike" cap="none">
                  <a:solidFill>
                    <a:srgbClr val="BA461C"/>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1055"/>
                  <a:buFont typeface="Arial"/>
                  <a:buNone/>
                </a:pPr>
                <a:r>
                  <a:rPr lang="en-US" sz="1054" b="0" i="0" u="none" strike="noStrike" cap="none">
                    <a:solidFill>
                      <a:schemeClr val="lt1"/>
                    </a:solidFill>
                    <a:latin typeface="Trebuchet MS"/>
                    <a:ea typeface="Trebuchet MS"/>
                    <a:cs typeface="Trebuchet MS"/>
                    <a:sym typeface="Trebuchet MS"/>
                  </a:rPr>
                  <a:t>Mod Tech </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1055"/>
                  <a:buFont typeface="Arial"/>
                  <a:buNone/>
                </a:pPr>
                <a:r>
                  <a:rPr lang="en-US" sz="1054" b="0" i="0" u="none" strike="noStrike" cap="none">
                    <a:solidFill>
                      <a:schemeClr val="lt1"/>
                    </a:solidFill>
                    <a:latin typeface="Trebuchet MS"/>
                    <a:ea typeface="Trebuchet MS"/>
                    <a:cs typeface="Trebuchet MS"/>
                    <a:sym typeface="Trebuchet MS"/>
                  </a:rPr>
                  <a:t>Labs</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000000"/>
                  </a:solidFill>
                  <a:latin typeface="Trebuchet MS"/>
                  <a:ea typeface="Trebuchet MS"/>
                  <a:cs typeface="Trebuchet MS"/>
                  <a:sym typeface="Trebuchet MS"/>
                </a:endParaRPr>
              </a:p>
            </p:txBody>
          </p:sp>
        </p:grpSp>
        <p:sp>
          <p:nvSpPr>
            <p:cNvPr id="674" name="Google Shape;674;g3774538861f_0_404" title="Milestone Number"/>
            <p:cNvSpPr/>
            <p:nvPr/>
          </p:nvSpPr>
          <p:spPr>
            <a:xfrm>
              <a:off x="9143848" y="809505"/>
              <a:ext cx="297300" cy="2973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16</a:t>
              </a:r>
              <a:endParaRPr sz="1821" b="0" i="0" u="none" strike="noStrike" cap="none">
                <a:solidFill>
                  <a:srgbClr val="000000"/>
                </a:solidFill>
                <a:latin typeface="Arial"/>
                <a:ea typeface="Arial"/>
                <a:cs typeface="Arial"/>
                <a:sym typeface="Arial"/>
              </a:endParaRPr>
            </a:p>
          </p:txBody>
        </p:sp>
      </p:grpSp>
      <p:sp>
        <p:nvSpPr>
          <p:cNvPr id="675" name="Google Shape;675;g3774538861f_0_404"/>
          <p:cNvSpPr txBox="1"/>
          <p:nvPr/>
        </p:nvSpPr>
        <p:spPr>
          <a:xfrm>
            <a:off x="8972847" y="5954143"/>
            <a:ext cx="4719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Feb</a:t>
            </a:r>
            <a:endParaRPr sz="1054" b="0" i="0" u="none" strike="noStrike" cap="none">
              <a:solidFill>
                <a:srgbClr val="FFFFFF"/>
              </a:solidFill>
              <a:latin typeface="Arial"/>
              <a:ea typeface="Arial"/>
              <a:cs typeface="Arial"/>
              <a:sym typeface="Arial"/>
            </a:endParaRPr>
          </a:p>
        </p:txBody>
      </p:sp>
      <p:cxnSp>
        <p:nvCxnSpPr>
          <p:cNvPr id="676" name="Google Shape;676;g3774538861f_0_404"/>
          <p:cNvCxnSpPr/>
          <p:nvPr/>
        </p:nvCxnSpPr>
        <p:spPr>
          <a:xfrm>
            <a:off x="9204686" y="5721240"/>
            <a:ext cx="0" cy="147000"/>
          </a:xfrm>
          <a:prstGeom prst="straightConnector1">
            <a:avLst/>
          </a:prstGeom>
          <a:noFill/>
          <a:ln w="12175" cap="flat" cmpd="sng">
            <a:solidFill>
              <a:srgbClr val="D8D8D8"/>
            </a:solidFill>
            <a:prstDash val="dash"/>
            <a:miter lim="800000"/>
            <a:headEnd type="none" w="sm" len="sm"/>
            <a:tailEnd type="none" w="sm" len="sm"/>
          </a:ln>
        </p:spPr>
      </p:cxnSp>
      <p:cxnSp>
        <p:nvCxnSpPr>
          <p:cNvPr id="677" name="Google Shape;677;g3774538861f_0_404"/>
          <p:cNvCxnSpPr/>
          <p:nvPr/>
        </p:nvCxnSpPr>
        <p:spPr>
          <a:xfrm>
            <a:off x="4371328" y="5669501"/>
            <a:ext cx="0" cy="147000"/>
          </a:xfrm>
          <a:prstGeom prst="straightConnector1">
            <a:avLst/>
          </a:prstGeom>
          <a:noFill/>
          <a:ln w="12175" cap="flat" cmpd="sng">
            <a:solidFill>
              <a:srgbClr val="D8D8D8"/>
            </a:solidFill>
            <a:prstDash val="dash"/>
            <a:miter lim="800000"/>
            <a:headEnd type="none" w="sm" len="sm"/>
            <a:tailEnd type="none" w="sm" len="sm"/>
          </a:ln>
        </p:spPr>
      </p:cxnSp>
      <p:grpSp>
        <p:nvGrpSpPr>
          <p:cNvPr id="678" name="Google Shape;678;g3774538861f_0_404" title="Milestone 3"/>
          <p:cNvGrpSpPr/>
          <p:nvPr/>
        </p:nvGrpSpPr>
        <p:grpSpPr>
          <a:xfrm>
            <a:off x="9709353" y="437311"/>
            <a:ext cx="1526348" cy="5184131"/>
            <a:chOff x="3275158" y="-400072"/>
            <a:chExt cx="1719248" cy="5839300"/>
          </a:xfrm>
        </p:grpSpPr>
        <p:sp>
          <p:nvSpPr>
            <p:cNvPr id="679" name="Google Shape;679;g3774538861f_0_404" title="Milestone Arrow"/>
            <p:cNvSpPr/>
            <p:nvPr/>
          </p:nvSpPr>
          <p:spPr>
            <a:xfrm>
              <a:off x="3275158" y="896328"/>
              <a:ext cx="470400" cy="45429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sp>
          <p:nvSpPr>
            <p:cNvPr id="680" name="Google Shape;680;g3774538861f_0_404" title="Milestone Number"/>
            <p:cNvSpPr/>
            <p:nvPr/>
          </p:nvSpPr>
          <p:spPr>
            <a:xfrm>
              <a:off x="3361849" y="1039026"/>
              <a:ext cx="297000" cy="2970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17</a:t>
              </a:r>
              <a:endParaRPr sz="1821" b="0" i="0" u="none" strike="noStrike" cap="none">
                <a:solidFill>
                  <a:srgbClr val="000000"/>
                </a:solidFill>
                <a:latin typeface="Arial"/>
                <a:ea typeface="Arial"/>
                <a:cs typeface="Arial"/>
                <a:sym typeface="Arial"/>
              </a:endParaRPr>
            </a:p>
          </p:txBody>
        </p:sp>
        <p:grpSp>
          <p:nvGrpSpPr>
            <p:cNvPr id="681" name="Google Shape;681;g3774538861f_0_404" title="Milestone Text"/>
            <p:cNvGrpSpPr/>
            <p:nvPr/>
          </p:nvGrpSpPr>
          <p:grpSpPr>
            <a:xfrm>
              <a:off x="3276006" y="-400072"/>
              <a:ext cx="1718400" cy="692543"/>
              <a:chOff x="1936567" y="-1859663"/>
              <a:chExt cx="1718400" cy="692543"/>
            </a:xfrm>
          </p:grpSpPr>
          <p:sp>
            <p:nvSpPr>
              <p:cNvPr id="682" name="Google Shape;682;g3774538861f_0_404"/>
              <p:cNvSpPr txBox="1"/>
              <p:nvPr/>
            </p:nvSpPr>
            <p:spPr>
              <a:xfrm>
                <a:off x="1937408" y="-1859663"/>
                <a:ext cx="1177800" cy="55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30"/>
                  <a:buFont typeface="Arial"/>
                  <a:buNone/>
                </a:pPr>
                <a:r>
                  <a:rPr lang="en-US" sz="1362" b="0" i="0" u="none" strike="noStrike" cap="none">
                    <a:solidFill>
                      <a:srgbClr val="FFF2CC"/>
                    </a:solidFill>
                    <a:latin typeface="Trebuchet MS"/>
                    <a:ea typeface="Trebuchet MS"/>
                    <a:cs typeface="Trebuchet MS"/>
                    <a:sym typeface="Trebuchet MS"/>
                  </a:rPr>
                  <a:t>Open Source Days 2024</a:t>
                </a:r>
                <a:endParaRPr sz="1362" b="0" i="0" u="none" strike="noStrike" cap="none">
                  <a:solidFill>
                    <a:srgbClr val="FFF2CC"/>
                  </a:solidFill>
                  <a:latin typeface="Arial"/>
                  <a:ea typeface="Arial"/>
                  <a:cs typeface="Arial"/>
                  <a:sym typeface="Arial"/>
                </a:endParaRPr>
              </a:p>
            </p:txBody>
          </p:sp>
          <p:sp>
            <p:nvSpPr>
              <p:cNvPr id="683" name="Google Shape;683;g3774538861f_0_404"/>
              <p:cNvSpPr txBox="1"/>
              <p:nvPr/>
            </p:nvSpPr>
            <p:spPr>
              <a:xfrm>
                <a:off x="1936567" y="-1321020"/>
                <a:ext cx="17184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973" b="0" i="0" u="none" strike="noStrike" cap="none">
                    <a:solidFill>
                      <a:srgbClr val="FFF2CC"/>
                    </a:solidFill>
                    <a:latin typeface="Trebuchet MS"/>
                    <a:ea typeface="Trebuchet MS"/>
                    <a:cs typeface="Trebuchet MS"/>
                    <a:sym typeface="Trebuchet MS"/>
                  </a:rPr>
                  <a:t>July 23-29 2024</a:t>
                </a:r>
                <a:endParaRPr sz="973" b="0" i="0" u="none" strike="noStrike" cap="none">
                  <a:solidFill>
                    <a:srgbClr val="FFF2C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287" b="0"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Samsung</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Caligra</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000000"/>
                  </a:solidFill>
                  <a:latin typeface="Trebuchet MS"/>
                  <a:ea typeface="Trebuchet MS"/>
                  <a:cs typeface="Trebuchet MS"/>
                  <a:sym typeface="Trebuchet MS"/>
                </a:endParaRPr>
              </a:p>
            </p:txBody>
          </p:sp>
        </p:grpSp>
      </p:grpSp>
      <p:cxnSp>
        <p:nvCxnSpPr>
          <p:cNvPr id="684" name="Google Shape;684;g3774538861f_0_404"/>
          <p:cNvCxnSpPr/>
          <p:nvPr/>
        </p:nvCxnSpPr>
        <p:spPr>
          <a:xfrm>
            <a:off x="9964308" y="5685080"/>
            <a:ext cx="0" cy="147000"/>
          </a:xfrm>
          <a:prstGeom prst="straightConnector1">
            <a:avLst/>
          </a:prstGeom>
          <a:noFill/>
          <a:ln w="12175" cap="flat" cmpd="sng">
            <a:solidFill>
              <a:srgbClr val="D8D8D8"/>
            </a:solidFill>
            <a:prstDash val="dash"/>
            <a:miter lim="800000"/>
            <a:headEnd type="none" w="sm" len="sm"/>
            <a:tailEnd type="none" w="sm" len="sm"/>
          </a:ln>
        </p:spPr>
      </p:cxnSp>
      <p:sp>
        <p:nvSpPr>
          <p:cNvPr id="685" name="Google Shape;685;g3774538861f_0_404"/>
          <p:cNvSpPr txBox="1"/>
          <p:nvPr/>
        </p:nvSpPr>
        <p:spPr>
          <a:xfrm>
            <a:off x="9611557" y="5953009"/>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August</a:t>
            </a:r>
            <a:endParaRPr sz="1054" b="0" i="0" u="none" strike="noStrike" cap="none">
              <a:solidFill>
                <a:srgbClr val="FFFFFF"/>
              </a:solidFill>
              <a:latin typeface="Arial"/>
              <a:ea typeface="Arial"/>
              <a:cs typeface="Arial"/>
              <a:sym typeface="Arial"/>
            </a:endParaRPr>
          </a:p>
        </p:txBody>
      </p:sp>
      <p:pic>
        <p:nvPicPr>
          <p:cNvPr id="686" name="Google Shape;686;g3774538861f_0_40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501712" y="426900"/>
            <a:ext cx="446344" cy="549047"/>
          </a:xfrm>
          <a:prstGeom prst="rect">
            <a:avLst/>
          </a:prstGeom>
          <a:noFill/>
          <a:ln>
            <a:noFill/>
          </a:ln>
        </p:spPr>
      </p:pic>
      <p:grpSp>
        <p:nvGrpSpPr>
          <p:cNvPr id="687" name="Google Shape;687;g3774538861f_0_404"/>
          <p:cNvGrpSpPr/>
          <p:nvPr/>
        </p:nvGrpSpPr>
        <p:grpSpPr>
          <a:xfrm>
            <a:off x="10195251" y="1592171"/>
            <a:ext cx="850666" cy="4012728"/>
            <a:chOff x="9017391" y="-1289903"/>
            <a:chExt cx="958173" cy="4244028"/>
          </a:xfrm>
        </p:grpSpPr>
        <p:sp>
          <p:nvSpPr>
            <p:cNvPr id="688" name="Google Shape;688;g3774538861f_0_404" title="Milestone Arrow"/>
            <p:cNvSpPr/>
            <p:nvPr/>
          </p:nvSpPr>
          <p:spPr>
            <a:xfrm>
              <a:off x="9039410" y="-58775"/>
              <a:ext cx="470400" cy="30129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grpSp>
          <p:nvGrpSpPr>
            <p:cNvPr id="689" name="Google Shape;689;g3774538861f_0_404" title="Milestone Text"/>
            <p:cNvGrpSpPr/>
            <p:nvPr/>
          </p:nvGrpSpPr>
          <p:grpSpPr>
            <a:xfrm>
              <a:off x="9017391" y="-1289903"/>
              <a:ext cx="958173" cy="519572"/>
              <a:chOff x="2170739" y="-2359047"/>
              <a:chExt cx="958173" cy="501324"/>
            </a:xfrm>
          </p:grpSpPr>
          <p:sp>
            <p:nvSpPr>
              <p:cNvPr id="690" name="Google Shape;690;g3774538861f_0_404"/>
              <p:cNvSpPr txBox="1"/>
              <p:nvPr/>
            </p:nvSpPr>
            <p:spPr>
              <a:xfrm>
                <a:off x="2170739" y="-2359047"/>
                <a:ext cx="948000" cy="18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30"/>
                  <a:buFont typeface="Arial"/>
                  <a:buNone/>
                </a:pPr>
                <a:r>
                  <a:rPr lang="en-US" sz="957" b="0" i="0" u="none" strike="noStrike" cap="none">
                    <a:solidFill>
                      <a:srgbClr val="FFF2CC"/>
                    </a:solidFill>
                    <a:latin typeface="Trebuchet MS"/>
                    <a:ea typeface="Trebuchet MS"/>
                    <a:cs typeface="Trebuchet MS"/>
                    <a:sym typeface="Trebuchet MS"/>
                  </a:rPr>
                  <a:t>Open Source </a:t>
                </a:r>
                <a:endParaRPr sz="957" b="0" i="0" u="none" strike="noStrike" cap="none">
                  <a:solidFill>
                    <a:srgbClr val="FFF2C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630"/>
                  <a:buFont typeface="Arial"/>
                  <a:buNone/>
                </a:pPr>
                <a:r>
                  <a:rPr lang="en-US" sz="957" b="0" i="0" u="none" strike="noStrike" cap="none">
                    <a:solidFill>
                      <a:srgbClr val="FFF2CC"/>
                    </a:solidFill>
                    <a:latin typeface="Trebuchet MS"/>
                    <a:ea typeface="Trebuchet MS"/>
                    <a:cs typeface="Trebuchet MS"/>
                    <a:sym typeface="Trebuchet MS"/>
                  </a:rPr>
                  <a:t>Forum 2025</a:t>
                </a:r>
                <a:endParaRPr sz="1436" b="0" i="0" u="none" strike="noStrike" cap="none">
                  <a:solidFill>
                    <a:srgbClr val="FFF2CC"/>
                  </a:solidFill>
                  <a:latin typeface="Trebuchet MS"/>
                  <a:ea typeface="Trebuchet MS"/>
                  <a:cs typeface="Trebuchet MS"/>
                  <a:sym typeface="Trebuchet MS"/>
                </a:endParaRPr>
              </a:p>
            </p:txBody>
          </p:sp>
          <p:sp>
            <p:nvSpPr>
              <p:cNvPr id="691" name="Google Shape;691;g3774538861f_0_404"/>
              <p:cNvSpPr txBox="1"/>
              <p:nvPr/>
            </p:nvSpPr>
            <p:spPr>
              <a:xfrm>
                <a:off x="2180912" y="-2011623"/>
                <a:ext cx="9480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957" b="0" i="0" u="none" strike="noStrike" cap="none">
                    <a:solidFill>
                      <a:srgbClr val="FCE5CD"/>
                    </a:solidFill>
                    <a:latin typeface="Trebuchet MS"/>
                    <a:ea typeface="Trebuchet MS"/>
                    <a:cs typeface="Trebuchet MS"/>
                    <a:sym typeface="Trebuchet MS"/>
                  </a:rPr>
                  <a:t>Feb </a:t>
                </a:r>
                <a:r>
                  <a:rPr lang="en-US" sz="957" b="0" i="0" u="none" strike="noStrike" cap="none">
                    <a:solidFill>
                      <a:srgbClr val="FFF2CC"/>
                    </a:solidFill>
                    <a:latin typeface="Trebuchet MS"/>
                    <a:ea typeface="Trebuchet MS"/>
                    <a:cs typeface="Trebuchet MS"/>
                    <a:sym typeface="Trebuchet MS"/>
                  </a:rPr>
                  <a:t>13 2025</a:t>
                </a:r>
                <a:endParaRPr sz="190" b="0" i="0" u="none" strike="noStrike" cap="none">
                  <a:solidFill>
                    <a:srgbClr val="FFF2C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00" b="0" i="0" u="none" strike="noStrike" cap="none">
                  <a:solidFill>
                    <a:srgbClr val="BA461C"/>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1055"/>
                  <a:buFont typeface="Arial"/>
                  <a:buNone/>
                </a:pPr>
                <a:r>
                  <a:rPr lang="en-US" sz="1054" b="1" i="0" u="none" strike="noStrike" cap="none">
                    <a:solidFill>
                      <a:srgbClr val="C3602C"/>
                    </a:solidFill>
                    <a:latin typeface="Trebuchet MS"/>
                    <a:ea typeface="Trebuchet MS"/>
                    <a:cs typeface="Trebuchet MS"/>
                    <a:sym typeface="Trebuchet MS"/>
                  </a:rPr>
                  <a:t>OpenAPV</a:t>
                </a:r>
                <a:endParaRPr sz="1054"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1055"/>
                  <a:buFont typeface="Arial"/>
                  <a:buNone/>
                </a:pPr>
                <a:endParaRPr sz="100" b="1" i="0" u="none" strike="noStrike" cap="none">
                  <a:solidFill>
                    <a:srgbClr val="C3602C"/>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1055"/>
                  <a:buFont typeface="Arial"/>
                  <a:buNone/>
                </a:pPr>
                <a:r>
                  <a:rPr lang="en-US" sz="862" b="0" i="0" u="none" strike="noStrike" cap="none">
                    <a:solidFill>
                      <a:schemeClr val="lt1"/>
                    </a:solidFill>
                    <a:latin typeface="Trebuchet MS"/>
                    <a:ea typeface="Trebuchet MS"/>
                    <a:cs typeface="Trebuchet MS"/>
                    <a:sym typeface="Trebuchet MS"/>
                  </a:rPr>
                  <a:t>Stability.ai </a:t>
                </a:r>
                <a:endParaRPr sz="862"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1055"/>
                  <a:buFont typeface="Arial"/>
                  <a:buNone/>
                </a:pPr>
                <a:r>
                  <a:rPr lang="en-US" sz="862" b="0" i="0" u="none" strike="noStrike" cap="none">
                    <a:solidFill>
                      <a:schemeClr val="lt1"/>
                    </a:solidFill>
                    <a:latin typeface="Trebuchet MS"/>
                    <a:ea typeface="Trebuchet MS"/>
                    <a:cs typeface="Trebuchet MS"/>
                    <a:sym typeface="Trebuchet MS"/>
                  </a:rPr>
                  <a:t>RaynaultVFX</a:t>
                </a:r>
                <a:endParaRPr sz="862"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000000"/>
                  </a:solidFill>
                  <a:latin typeface="Trebuchet MS"/>
                  <a:ea typeface="Trebuchet MS"/>
                  <a:cs typeface="Trebuchet MS"/>
                  <a:sym typeface="Trebuchet MS"/>
                </a:endParaRPr>
              </a:p>
            </p:txBody>
          </p:sp>
        </p:grpSp>
        <p:sp>
          <p:nvSpPr>
            <p:cNvPr id="692" name="Google Shape;692;g3774538861f_0_404" title="Milestone Number"/>
            <p:cNvSpPr/>
            <p:nvPr/>
          </p:nvSpPr>
          <p:spPr>
            <a:xfrm>
              <a:off x="9117589" y="88402"/>
              <a:ext cx="297300" cy="2973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18</a:t>
              </a:r>
              <a:endParaRPr sz="1821" b="0" i="0" u="none" strike="noStrike" cap="none">
                <a:solidFill>
                  <a:srgbClr val="000000"/>
                </a:solidFill>
                <a:latin typeface="Arial"/>
                <a:ea typeface="Arial"/>
                <a:cs typeface="Arial"/>
                <a:sym typeface="Arial"/>
              </a:endParaRPr>
            </a:p>
          </p:txBody>
        </p:sp>
      </p:grpSp>
      <p:sp>
        <p:nvSpPr>
          <p:cNvPr id="693" name="Google Shape;693;g3774538861f_0_404"/>
          <p:cNvSpPr txBox="1"/>
          <p:nvPr/>
        </p:nvSpPr>
        <p:spPr>
          <a:xfrm>
            <a:off x="10216912" y="5965639"/>
            <a:ext cx="4719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Feb</a:t>
            </a:r>
            <a:endParaRPr sz="1054" b="0" i="0" u="none" strike="noStrike" cap="none">
              <a:solidFill>
                <a:srgbClr val="FFFFFF"/>
              </a:solidFill>
              <a:latin typeface="Arial"/>
              <a:ea typeface="Arial"/>
              <a:cs typeface="Arial"/>
              <a:sym typeface="Arial"/>
            </a:endParaRPr>
          </a:p>
        </p:txBody>
      </p:sp>
      <p:cxnSp>
        <p:nvCxnSpPr>
          <p:cNvPr id="694" name="Google Shape;694;g3774538861f_0_404"/>
          <p:cNvCxnSpPr/>
          <p:nvPr/>
        </p:nvCxnSpPr>
        <p:spPr>
          <a:xfrm>
            <a:off x="10448751" y="5692034"/>
            <a:ext cx="0" cy="147000"/>
          </a:xfrm>
          <a:prstGeom prst="straightConnector1">
            <a:avLst/>
          </a:prstGeom>
          <a:noFill/>
          <a:ln w="12175" cap="flat" cmpd="sng">
            <a:solidFill>
              <a:srgbClr val="D8D8D8"/>
            </a:solidFill>
            <a:prstDash val="dash"/>
            <a:miter lim="800000"/>
            <a:headEnd type="none" w="sm" len="sm"/>
            <a:tailEnd type="none" w="sm" len="sm"/>
          </a:ln>
        </p:spPr>
      </p:cxnSp>
      <p:sp>
        <p:nvSpPr>
          <p:cNvPr id="695" name="Google Shape;695;g3774538861f_0_404"/>
          <p:cNvSpPr txBox="1"/>
          <p:nvPr/>
        </p:nvSpPr>
        <p:spPr>
          <a:xfrm>
            <a:off x="10602466" y="6261050"/>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202</a:t>
            </a:r>
            <a:r>
              <a:rPr lang="en-US" sz="1054" b="1">
                <a:solidFill>
                  <a:srgbClr val="FFFFFF"/>
                </a:solidFill>
              </a:rPr>
              <a:t>5</a:t>
            </a:r>
            <a:endParaRPr sz="1821" b="0" i="0" u="none" strike="noStrike" cap="none">
              <a:solidFill>
                <a:srgbClr val="FFFFFF"/>
              </a:solidFill>
              <a:latin typeface="Arial"/>
              <a:ea typeface="Arial"/>
              <a:cs typeface="Arial"/>
              <a:sym typeface="Arial"/>
            </a:endParaRPr>
          </a:p>
        </p:txBody>
      </p:sp>
      <p:sp>
        <p:nvSpPr>
          <p:cNvPr id="696" name="Google Shape;696;g3774538861f_0_404" title="Milestone Arrow"/>
          <p:cNvSpPr/>
          <p:nvPr/>
        </p:nvSpPr>
        <p:spPr>
          <a:xfrm>
            <a:off x="10977950" y="2333027"/>
            <a:ext cx="417600" cy="3286500"/>
          </a:xfrm>
          <a:prstGeom prst="downArrow">
            <a:avLst>
              <a:gd name="adj1" fmla="val 100000"/>
              <a:gd name="adj2" fmla="val 50000"/>
            </a:avLst>
          </a:prstGeom>
          <a:gradFill>
            <a:gsLst>
              <a:gs pos="0">
                <a:srgbClr val="C3602C"/>
              </a:gs>
              <a:gs pos="45000">
                <a:srgbClr val="FFD965"/>
              </a:gs>
              <a:gs pos="94000">
                <a:srgbClr val="F2F2F2"/>
              </a:gs>
              <a:gs pos="100000">
                <a:srgbClr val="F2F2F2"/>
              </a:gs>
            </a:gsLst>
            <a:lin ang="5400700" scaled="0"/>
          </a:gradFill>
          <a:ln>
            <a:noFill/>
          </a:ln>
        </p:spPr>
        <p:txBody>
          <a:bodyPr spcFirstLastPara="1" wrap="square" lIns="116875" tIns="58400" rIns="116875" bIns="58400" anchor="ctr" anchorCtr="0">
            <a:noAutofit/>
          </a:bodyPr>
          <a:lstStyle/>
          <a:p>
            <a:pPr marL="0" marR="0" lvl="0" indent="0" algn="ctr" rtl="0">
              <a:lnSpc>
                <a:spcPct val="100000"/>
              </a:lnSpc>
              <a:spcBef>
                <a:spcPts val="0"/>
              </a:spcBef>
              <a:spcAft>
                <a:spcPts val="0"/>
              </a:spcAft>
              <a:buClr>
                <a:srgbClr val="000000"/>
              </a:buClr>
              <a:buSzPts val="1821"/>
              <a:buFont typeface="Arial"/>
              <a:buNone/>
            </a:pPr>
            <a:endParaRPr sz="1821" b="0" i="0" u="none" strike="noStrike" cap="none">
              <a:solidFill>
                <a:srgbClr val="FFFFFF"/>
              </a:solidFill>
              <a:latin typeface="Trebuchet MS"/>
              <a:ea typeface="Trebuchet MS"/>
              <a:cs typeface="Trebuchet MS"/>
              <a:sym typeface="Trebuchet MS"/>
            </a:endParaRPr>
          </a:p>
        </p:txBody>
      </p:sp>
      <p:grpSp>
        <p:nvGrpSpPr>
          <p:cNvPr id="697" name="Google Shape;697;g3774538861f_0_404"/>
          <p:cNvGrpSpPr/>
          <p:nvPr/>
        </p:nvGrpSpPr>
        <p:grpSpPr>
          <a:xfrm>
            <a:off x="10956056" y="427433"/>
            <a:ext cx="1203043" cy="630431"/>
            <a:chOff x="2170879" y="-1080659"/>
            <a:chExt cx="1355083" cy="685102"/>
          </a:xfrm>
        </p:grpSpPr>
        <p:sp>
          <p:nvSpPr>
            <p:cNvPr id="698" name="Google Shape;698;g3774538861f_0_404"/>
            <p:cNvSpPr txBox="1"/>
            <p:nvPr/>
          </p:nvSpPr>
          <p:spPr>
            <a:xfrm>
              <a:off x="2170879" y="-1080659"/>
              <a:ext cx="1344900" cy="55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30"/>
                <a:buFont typeface="Arial"/>
                <a:buNone/>
              </a:pPr>
              <a:r>
                <a:rPr lang="en-US" sz="1437" b="1" i="0" u="none" strike="noStrike" cap="none">
                  <a:solidFill>
                    <a:schemeClr val="lt1"/>
                  </a:solidFill>
                  <a:latin typeface="Trebuchet MS"/>
                  <a:ea typeface="Trebuchet MS"/>
                  <a:cs typeface="Trebuchet MS"/>
                  <a:sym typeface="Trebuchet MS"/>
                </a:rPr>
                <a:t>Open Source Days 202</a:t>
              </a:r>
              <a:r>
                <a:rPr lang="en-US" sz="1437" b="1">
                  <a:solidFill>
                    <a:schemeClr val="lt1"/>
                  </a:solidFill>
                  <a:latin typeface="Trebuchet MS"/>
                  <a:ea typeface="Trebuchet MS"/>
                  <a:cs typeface="Trebuchet MS"/>
                  <a:sym typeface="Trebuchet MS"/>
                </a:rPr>
                <a:t>5</a:t>
              </a:r>
              <a:endParaRPr sz="1437" b="1" i="0" u="none" strike="noStrike" cap="none">
                <a:solidFill>
                  <a:schemeClr val="lt1"/>
                </a:solidFill>
              </a:endParaRPr>
            </a:p>
          </p:txBody>
        </p:sp>
        <p:sp>
          <p:nvSpPr>
            <p:cNvPr id="699" name="Google Shape;699;g3774538861f_0_404"/>
            <p:cNvSpPr txBox="1"/>
            <p:nvPr/>
          </p:nvSpPr>
          <p:spPr>
            <a:xfrm>
              <a:off x="2181062" y="-549457"/>
              <a:ext cx="13449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5"/>
                <a:buFont typeface="Arial"/>
                <a:buNone/>
              </a:pPr>
              <a:r>
                <a:rPr lang="en-US" sz="1054" b="0" i="0" u="none" strike="noStrike" cap="none">
                  <a:solidFill>
                    <a:schemeClr val="lt1"/>
                  </a:solidFill>
                  <a:latin typeface="Trebuchet MS"/>
                  <a:ea typeface="Trebuchet MS"/>
                  <a:cs typeface="Trebuchet MS"/>
                  <a:sym typeface="Trebuchet MS"/>
                </a:rPr>
                <a:t>August  4-</a:t>
              </a:r>
              <a:r>
                <a:rPr lang="en-US" sz="1054">
                  <a:solidFill>
                    <a:schemeClr val="lt1"/>
                  </a:solidFill>
                  <a:latin typeface="Trebuchet MS"/>
                  <a:ea typeface="Trebuchet MS"/>
                  <a:cs typeface="Trebuchet MS"/>
                  <a:sym typeface="Trebuchet MS"/>
                </a:rPr>
                <a:t>10</a:t>
              </a:r>
              <a:endParaRPr sz="1054"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8"/>
                <a:buFont typeface="Arial"/>
                <a:buNone/>
              </a:pPr>
              <a:endParaRPr sz="287" b="0" i="0" u="none" strike="noStrike" cap="none">
                <a:solidFill>
                  <a:srgbClr val="4EB7C5"/>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a:solidFill>
                    <a:schemeClr val="lt1"/>
                  </a:solidFill>
                  <a:latin typeface="Trebuchet MS"/>
                  <a:ea typeface="Trebuchet MS"/>
                  <a:cs typeface="Trebuchet MS"/>
                  <a:sym typeface="Trebuchet MS"/>
                </a:rPr>
                <a:t>ACES</a:t>
              </a:r>
              <a:endParaRPr sz="1054" b="1">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a:solidFill>
                    <a:schemeClr val="lt1"/>
                  </a:solidFill>
                  <a:latin typeface="Trebuchet MS"/>
                  <a:ea typeface="Trebuchet MS"/>
                  <a:cs typeface="Trebuchet MS"/>
                  <a:sym typeface="Trebuchet MS"/>
                </a:rPr>
                <a:t>DNA</a:t>
              </a:r>
              <a:endParaRPr sz="1054" b="1">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a:solidFill>
                    <a:schemeClr val="lt1"/>
                  </a:solidFill>
                  <a:latin typeface="Trebuchet MS"/>
                  <a:ea typeface="Trebuchet MS"/>
                  <a:cs typeface="Trebuchet MS"/>
                  <a:sym typeface="Trebuchet MS"/>
                </a:rPr>
                <a:t>RMTC</a:t>
              </a:r>
              <a:endParaRPr sz="1054" b="1">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600">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a:solidFill>
                    <a:srgbClr val="FFFFFF"/>
                  </a:solidFill>
                  <a:latin typeface="Trebuchet MS"/>
                  <a:ea typeface="Trebuchet MS"/>
                  <a:cs typeface="Trebuchet MS"/>
                  <a:sym typeface="Trebuchet MS"/>
                </a:rPr>
                <a:t>LAIKA</a:t>
              </a:r>
              <a:endParaRPr sz="1054" b="1">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r>
                <a:rPr lang="en-US" sz="1054" b="1">
                  <a:solidFill>
                    <a:srgbClr val="FFFFFF"/>
                  </a:solidFill>
                  <a:latin typeface="Trebuchet MS"/>
                  <a:ea typeface="Trebuchet MS"/>
                  <a:cs typeface="Trebuchet MS"/>
                  <a:sym typeface="Trebuchet MS"/>
                </a:rPr>
                <a:t>Skydance Animation</a:t>
              </a:r>
              <a:endParaRPr sz="1054" b="1">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55"/>
                <a:buFont typeface="Arial"/>
                <a:buNone/>
              </a:pPr>
              <a:endParaRPr sz="1054" b="0" i="0" u="none" strike="noStrike" cap="none">
                <a:solidFill>
                  <a:srgbClr val="000000"/>
                </a:solidFill>
                <a:latin typeface="Trebuchet MS"/>
                <a:ea typeface="Trebuchet MS"/>
                <a:cs typeface="Trebuchet MS"/>
                <a:sym typeface="Trebuchet MS"/>
              </a:endParaRPr>
            </a:p>
          </p:txBody>
        </p:sp>
      </p:grpSp>
      <p:sp>
        <p:nvSpPr>
          <p:cNvPr id="700" name="Google Shape;700;g3774538861f_0_404" title="Milestone Number"/>
          <p:cNvSpPr/>
          <p:nvPr/>
        </p:nvSpPr>
        <p:spPr>
          <a:xfrm>
            <a:off x="11044582" y="2482883"/>
            <a:ext cx="264000" cy="281100"/>
          </a:xfrm>
          <a:prstGeom prst="ellipse">
            <a:avLst/>
          </a:prstGeom>
          <a:solidFill>
            <a:schemeClr val="lt1"/>
          </a:solidFill>
          <a:ln>
            <a:noFill/>
          </a:ln>
          <a:effectLst>
            <a:outerShdw blurRad="32466" dist="16233"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0" i="0" u="none" strike="noStrike" cap="none">
                <a:solidFill>
                  <a:srgbClr val="595959"/>
                </a:solidFill>
                <a:latin typeface="Trebuchet MS"/>
                <a:ea typeface="Trebuchet MS"/>
                <a:cs typeface="Trebuchet MS"/>
                <a:sym typeface="Trebuchet MS"/>
              </a:rPr>
              <a:t>1</a:t>
            </a:r>
            <a:r>
              <a:rPr lang="en-US" sz="1054">
                <a:solidFill>
                  <a:srgbClr val="595959"/>
                </a:solidFill>
                <a:latin typeface="Trebuchet MS"/>
                <a:ea typeface="Trebuchet MS"/>
                <a:cs typeface="Trebuchet MS"/>
                <a:sym typeface="Trebuchet MS"/>
              </a:rPr>
              <a:t>9</a:t>
            </a:r>
            <a:endParaRPr sz="1821" b="0" i="0" u="none" strike="noStrike" cap="none">
              <a:solidFill>
                <a:srgbClr val="000000"/>
              </a:solidFill>
              <a:latin typeface="Arial"/>
              <a:ea typeface="Arial"/>
              <a:cs typeface="Arial"/>
              <a:sym typeface="Arial"/>
            </a:endParaRPr>
          </a:p>
        </p:txBody>
      </p:sp>
      <p:sp>
        <p:nvSpPr>
          <p:cNvPr id="701" name="Google Shape;701;g3774538861f_0_404"/>
          <p:cNvSpPr txBox="1"/>
          <p:nvPr/>
        </p:nvSpPr>
        <p:spPr>
          <a:xfrm>
            <a:off x="10931032" y="5957571"/>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August</a:t>
            </a:r>
            <a:endParaRPr sz="1054" b="0" i="0" u="none" strike="noStrike" cap="none">
              <a:solidFill>
                <a:srgbClr val="FFFFFF"/>
              </a:solidFill>
              <a:latin typeface="Arial"/>
              <a:ea typeface="Arial"/>
              <a:cs typeface="Arial"/>
              <a:sym typeface="Arial"/>
            </a:endParaRPr>
          </a:p>
        </p:txBody>
      </p:sp>
      <p:cxnSp>
        <p:nvCxnSpPr>
          <p:cNvPr id="702" name="Google Shape;702;g3774538861f_0_404"/>
          <p:cNvCxnSpPr/>
          <p:nvPr/>
        </p:nvCxnSpPr>
        <p:spPr>
          <a:xfrm>
            <a:off x="11156233" y="5694705"/>
            <a:ext cx="0" cy="147000"/>
          </a:xfrm>
          <a:prstGeom prst="straightConnector1">
            <a:avLst/>
          </a:prstGeom>
          <a:noFill/>
          <a:ln w="12175" cap="flat" cmpd="sng">
            <a:solidFill>
              <a:srgbClr val="D8D8D8"/>
            </a:solidFill>
            <a:prstDash val="dash"/>
            <a:miter lim="800000"/>
            <a:headEnd type="none" w="sm" len="sm"/>
            <a:tailEnd type="none" w="sm" len="sm"/>
          </a:ln>
        </p:spPr>
      </p:cxnSp>
      <p:sp>
        <p:nvSpPr>
          <p:cNvPr id="703" name="Google Shape;703;g3774538861f_0_404"/>
          <p:cNvSpPr txBox="1"/>
          <p:nvPr/>
        </p:nvSpPr>
        <p:spPr>
          <a:xfrm>
            <a:off x="978790" y="5911360"/>
            <a:ext cx="658200" cy="209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5"/>
              <a:buFont typeface="Arial"/>
              <a:buNone/>
            </a:pPr>
            <a:r>
              <a:rPr lang="en-US" sz="1054" b="1" i="0" u="none" strike="noStrike" cap="none">
                <a:solidFill>
                  <a:srgbClr val="FFFFFF"/>
                </a:solidFill>
                <a:latin typeface="Arial"/>
                <a:ea typeface="Arial"/>
                <a:cs typeface="Arial"/>
                <a:sym typeface="Arial"/>
              </a:rPr>
              <a:t>August</a:t>
            </a:r>
            <a:endParaRPr sz="1054" b="0" i="0" u="none" strike="noStrike" cap="non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g142bb772fa3_1_346"/>
          <p:cNvSpPr txBox="1">
            <a:spLocks noGrp="1"/>
          </p:cNvSpPr>
          <p:nvPr>
            <p:ph type="title"/>
          </p:nvPr>
        </p:nvSpPr>
        <p:spPr>
          <a:xfrm>
            <a:off x="1487375" y="365125"/>
            <a:ext cx="9216900" cy="616200"/>
          </a:xfrm>
          <a:prstGeom prst="rect">
            <a:avLst/>
          </a:prstGeom>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709" name="Google Shape;709;g142bb772fa3_1_346"/>
          <p:cNvSpPr txBox="1"/>
          <p:nvPr/>
        </p:nvSpPr>
        <p:spPr>
          <a:xfrm>
            <a:off x="152500" y="1354825"/>
            <a:ext cx="57444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t>Premier</a:t>
            </a:r>
            <a:endParaRPr sz="1900" b="1"/>
          </a:p>
        </p:txBody>
      </p:sp>
      <p:sp>
        <p:nvSpPr>
          <p:cNvPr id="710" name="Google Shape;710;g142bb772fa3_1_346"/>
          <p:cNvSpPr txBox="1"/>
          <p:nvPr/>
        </p:nvSpPr>
        <p:spPr>
          <a:xfrm>
            <a:off x="6462300" y="1354825"/>
            <a:ext cx="23733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t>General</a:t>
            </a:r>
            <a:endParaRPr sz="1900" b="1"/>
          </a:p>
        </p:txBody>
      </p:sp>
      <p:sp>
        <p:nvSpPr>
          <p:cNvPr id="711" name="Google Shape;711;g142bb772fa3_1_346"/>
          <p:cNvSpPr txBox="1"/>
          <p:nvPr/>
        </p:nvSpPr>
        <p:spPr>
          <a:xfrm>
            <a:off x="9324725" y="1354825"/>
            <a:ext cx="263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t>Associate</a:t>
            </a:r>
            <a:endParaRPr sz="1900" b="1"/>
          </a:p>
        </p:txBody>
      </p:sp>
      <p:cxnSp>
        <p:nvCxnSpPr>
          <p:cNvPr id="712" name="Google Shape;712;g142bb772fa3_1_346"/>
          <p:cNvCxnSpPr/>
          <p:nvPr/>
        </p:nvCxnSpPr>
        <p:spPr>
          <a:xfrm flipH="1">
            <a:off x="6168600" y="1730550"/>
            <a:ext cx="7200" cy="4826100"/>
          </a:xfrm>
          <a:prstGeom prst="straightConnector1">
            <a:avLst/>
          </a:prstGeom>
          <a:noFill/>
          <a:ln w="22225" cap="flat" cmpd="sng">
            <a:solidFill>
              <a:srgbClr val="B49823"/>
            </a:solidFill>
            <a:prstDash val="solid"/>
            <a:miter lim="800000"/>
            <a:headEnd type="none" w="sm" len="sm"/>
            <a:tailEnd type="none" w="sm" len="sm"/>
          </a:ln>
        </p:spPr>
      </p:cxnSp>
      <p:cxnSp>
        <p:nvCxnSpPr>
          <p:cNvPr id="713" name="Google Shape;713;g142bb772fa3_1_346"/>
          <p:cNvCxnSpPr/>
          <p:nvPr/>
        </p:nvCxnSpPr>
        <p:spPr>
          <a:xfrm flipH="1">
            <a:off x="9121800" y="1730550"/>
            <a:ext cx="7200" cy="4826100"/>
          </a:xfrm>
          <a:prstGeom prst="straightConnector1">
            <a:avLst/>
          </a:prstGeom>
          <a:noFill/>
          <a:ln w="22225" cap="flat" cmpd="sng">
            <a:solidFill>
              <a:srgbClr val="B49823"/>
            </a:solidFill>
            <a:prstDash val="solid"/>
            <a:miter lim="800000"/>
            <a:headEnd type="none" w="sm" len="sm"/>
            <a:tailEnd type="none" w="sm" len="sm"/>
          </a:ln>
        </p:spPr>
      </p:cxnSp>
      <p:pic>
        <p:nvPicPr>
          <p:cNvPr id="714" name="Google Shape;714;g142bb772fa3_1_34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62300" y="1984225"/>
            <a:ext cx="2373300" cy="4488392"/>
          </a:xfrm>
          <a:prstGeom prst="rect">
            <a:avLst/>
          </a:prstGeom>
          <a:noFill/>
          <a:ln>
            <a:noFill/>
          </a:ln>
        </p:spPr>
      </p:pic>
      <p:pic>
        <p:nvPicPr>
          <p:cNvPr id="715" name="Google Shape;715;g142bb772fa3_1_34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355863" y="2399688"/>
            <a:ext cx="2576525" cy="3487826"/>
          </a:xfrm>
          <a:prstGeom prst="rect">
            <a:avLst/>
          </a:prstGeom>
          <a:noFill/>
          <a:ln>
            <a:noFill/>
          </a:ln>
        </p:spPr>
      </p:pic>
      <p:pic>
        <p:nvPicPr>
          <p:cNvPr id="716" name="Google Shape;716;g142bb772fa3_1_346" title="Screenshot 2025-07-14 at 4.31.16 PM.png"/>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52400" y="1984225"/>
            <a:ext cx="5863801" cy="41711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25a7bd8b094_0_0"/>
          <p:cNvSpPr txBox="1">
            <a:spLocks noGrp="1"/>
          </p:cNvSpPr>
          <p:nvPr>
            <p:ph type="title"/>
          </p:nvPr>
        </p:nvSpPr>
        <p:spPr>
          <a:xfrm>
            <a:off x="1487375" y="365125"/>
            <a:ext cx="9216900" cy="616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SzPts val="990"/>
              <a:buNone/>
            </a:pPr>
            <a:r>
              <a:rPr lang="en-US" sz="3859"/>
              <a:t>Governing Board Representatives</a:t>
            </a:r>
            <a:endParaRPr sz="3859"/>
          </a:p>
        </p:txBody>
      </p:sp>
      <p:grpSp>
        <p:nvGrpSpPr>
          <p:cNvPr id="723" name="Google Shape;723;g25a7bd8b094_0_0"/>
          <p:cNvGrpSpPr/>
          <p:nvPr/>
        </p:nvGrpSpPr>
        <p:grpSpPr>
          <a:xfrm>
            <a:off x="1082488" y="1227600"/>
            <a:ext cx="10027023" cy="5630400"/>
            <a:chOff x="1082488" y="1227600"/>
            <a:chExt cx="10027023" cy="5630400"/>
          </a:xfrm>
        </p:grpSpPr>
        <p:pic>
          <p:nvPicPr>
            <p:cNvPr id="724" name="Google Shape;724;g25a7bd8b094_0_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82488" y="1227600"/>
              <a:ext cx="10027023" cy="5630400"/>
            </a:xfrm>
            <a:prstGeom prst="rect">
              <a:avLst/>
            </a:prstGeom>
            <a:noFill/>
            <a:ln>
              <a:noFill/>
            </a:ln>
          </p:spPr>
        </p:pic>
        <p:pic>
          <p:nvPicPr>
            <p:cNvPr id="725" name="Google Shape;725;g25a7bd8b094_0_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516550" y="1227600"/>
              <a:ext cx="896100" cy="895800"/>
            </a:xfrm>
            <a:prstGeom prst="ellipse">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29952bf6cff_0_0"/>
          <p:cNvSpPr txBox="1">
            <a:spLocks noGrp="1"/>
          </p:cNvSpPr>
          <p:nvPr>
            <p:ph type="title"/>
          </p:nvPr>
        </p:nvSpPr>
        <p:spPr>
          <a:xfrm>
            <a:off x="1487375" y="365125"/>
            <a:ext cx="9216900" cy="616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Governing Board Alternates</a:t>
            </a:r>
            <a:endParaRPr/>
          </a:p>
        </p:txBody>
      </p:sp>
      <p:pic>
        <p:nvPicPr>
          <p:cNvPr id="732" name="Google Shape;732;g29952bf6cff_0_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52225" y="1571625"/>
            <a:ext cx="11887201" cy="3714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25a7bd8b094_0_14"/>
          <p:cNvSpPr txBox="1">
            <a:spLocks noGrp="1"/>
          </p:cNvSpPr>
          <p:nvPr>
            <p:ph type="title"/>
          </p:nvPr>
        </p:nvSpPr>
        <p:spPr>
          <a:xfrm>
            <a:off x="1487375" y="365125"/>
            <a:ext cx="9216900" cy="616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Technical Advisory Council (TAC)</a:t>
            </a:r>
            <a:endParaRPr/>
          </a:p>
        </p:txBody>
      </p:sp>
      <p:pic>
        <p:nvPicPr>
          <p:cNvPr id="739" name="Google Shape;739;g25a7bd8b094_0_1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1476050"/>
            <a:ext cx="12192000" cy="4863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2037969e33f_0_204"/>
          <p:cNvSpPr txBox="1">
            <a:spLocks noGrp="1"/>
          </p:cNvSpPr>
          <p:nvPr>
            <p:ph type="title"/>
          </p:nvPr>
        </p:nvSpPr>
        <p:spPr>
          <a:xfrm>
            <a:off x="1487375" y="365125"/>
            <a:ext cx="9216900" cy="6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marL="0" lvl="0" indent="0" algn="ctr" rtl="0">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745" name="Google Shape;745;g2037969e33f_0_20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54200" y="1368422"/>
            <a:ext cx="4964501" cy="1702636"/>
          </a:xfrm>
          <a:prstGeom prst="rect">
            <a:avLst/>
          </a:prstGeom>
          <a:noFill/>
          <a:ln>
            <a:noFill/>
          </a:ln>
        </p:spPr>
      </p:pic>
      <p:pic>
        <p:nvPicPr>
          <p:cNvPr id="746" name="Google Shape;746;g2037969e33f_0_20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041586" y="1368422"/>
            <a:ext cx="4636452" cy="1702639"/>
          </a:xfrm>
          <a:prstGeom prst="rect">
            <a:avLst/>
          </a:prstGeom>
          <a:noFill/>
          <a:ln>
            <a:noFill/>
          </a:ln>
        </p:spPr>
      </p:pic>
      <p:pic>
        <p:nvPicPr>
          <p:cNvPr id="747" name="Google Shape;747;g2037969e33f_0_204"/>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77992" y="3072190"/>
            <a:ext cx="4916878" cy="1703238"/>
          </a:xfrm>
          <a:prstGeom prst="rect">
            <a:avLst/>
          </a:prstGeom>
          <a:noFill/>
          <a:ln>
            <a:noFill/>
          </a:ln>
        </p:spPr>
      </p:pic>
      <p:pic>
        <p:nvPicPr>
          <p:cNvPr id="748" name="Google Shape;748;g2037969e33f_0_204"/>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041472" y="3072190"/>
            <a:ext cx="4636588" cy="1703238"/>
          </a:xfrm>
          <a:prstGeom prst="rect">
            <a:avLst/>
          </a:prstGeom>
          <a:noFill/>
          <a:ln>
            <a:noFill/>
          </a:ln>
        </p:spPr>
      </p:pic>
      <p:pic>
        <p:nvPicPr>
          <p:cNvPr id="749" name="Google Shape;749;g2037969e33f_0_204"/>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178010" y="4775428"/>
            <a:ext cx="4916832" cy="1621249"/>
          </a:xfrm>
          <a:prstGeom prst="rect">
            <a:avLst/>
          </a:prstGeom>
          <a:noFill/>
          <a:ln>
            <a:noFill/>
          </a:ln>
        </p:spPr>
      </p:pic>
      <p:pic>
        <p:nvPicPr>
          <p:cNvPr id="750" name="Google Shape;750;g2037969e33f_0_20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041472" y="4767523"/>
            <a:ext cx="4636588" cy="1637077"/>
          </a:xfrm>
          <a:prstGeom prst="rect">
            <a:avLst/>
          </a:prstGeom>
          <a:noFill/>
          <a:ln>
            <a:noFill/>
          </a:ln>
        </p:spPr>
      </p:pic>
      <p:pic>
        <p:nvPicPr>
          <p:cNvPr id="751" name="Google Shape;751;g2037969e33f_0_20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9621999" y="1367275"/>
            <a:ext cx="2424851" cy="1704931"/>
          </a:xfrm>
          <a:prstGeom prst="rect">
            <a:avLst/>
          </a:prstGeom>
          <a:noFill/>
          <a:ln>
            <a:noFill/>
          </a:ln>
        </p:spPr>
      </p:pic>
      <p:pic>
        <p:nvPicPr>
          <p:cNvPr id="752" name="Google Shape;752;g2037969e33f_0_204"/>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9621947" y="3071042"/>
            <a:ext cx="2424894" cy="1705532"/>
          </a:xfrm>
          <a:prstGeom prst="rect">
            <a:avLst/>
          </a:prstGeom>
          <a:noFill/>
          <a:ln>
            <a:noFill/>
          </a:ln>
        </p:spPr>
      </p:pic>
      <p:pic>
        <p:nvPicPr>
          <p:cNvPr id="753" name="Google Shape;753;g2037969e33f_0_204"/>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3"/>
          <p:cNvSpPr txBox="1">
            <a:spLocks noGrp="1"/>
          </p:cNvSpPr>
          <p:nvPr>
            <p:ph type="body" idx="1"/>
          </p:nvPr>
        </p:nvSpPr>
        <p:spPr>
          <a:xfrm>
            <a:off x="838179" y="1825625"/>
            <a:ext cx="10515300" cy="4351200"/>
          </a:xfrm>
          <a:prstGeom prst="rect">
            <a:avLst/>
          </a:prstGeom>
          <a:noFill/>
          <a:ln>
            <a:noFill/>
          </a:ln>
        </p:spPr>
        <p:txBody>
          <a:bodyPr spcFirstLastPara="1" wrap="square" lIns="45675" tIns="45675" rIns="45675" bIns="45675" anchor="t" anchorCtr="0">
            <a:normAutofit/>
          </a:bodyPr>
          <a:lstStyle/>
          <a:p>
            <a:pPr marL="0" lvl="0" indent="0" algn="l" rtl="0">
              <a:lnSpc>
                <a:spcPct val="120000"/>
              </a:lnSpc>
              <a:spcBef>
                <a:spcPts val="0"/>
              </a:spcBef>
              <a:spcAft>
                <a:spcPts val="0"/>
              </a:spcAft>
              <a:buSzPts val="3200"/>
              <a:buNone/>
            </a:pPr>
            <a:r>
              <a:rPr lang="en-US" sz="3200">
                <a:solidFill>
                  <a:srgbClr val="7F7F7F"/>
                </a:solidFill>
              </a:rPr>
              <a:t>Increase the </a:t>
            </a:r>
            <a:r>
              <a:rPr lang="en-US" sz="3200" i="1">
                <a:solidFill>
                  <a:srgbClr val="B49823"/>
                </a:solidFill>
              </a:rPr>
              <a:t>quality</a:t>
            </a:r>
            <a:r>
              <a:rPr lang="en-US" sz="3200">
                <a:solidFill>
                  <a:srgbClr val="7F7F7F"/>
                </a:solidFill>
              </a:rPr>
              <a:t> and </a:t>
            </a:r>
            <a:r>
              <a:rPr lang="en-US" sz="3200" i="1">
                <a:solidFill>
                  <a:srgbClr val="B49823"/>
                </a:solidFill>
              </a:rPr>
              <a:t>quantity</a:t>
            </a:r>
            <a:r>
              <a:rPr lang="en-US" sz="3200">
                <a:solidFill>
                  <a:srgbClr val="7F7F7F"/>
                </a:solidFill>
              </a:rPr>
              <a:t> of open source contributions by establishing a </a:t>
            </a:r>
            <a:r>
              <a:rPr lang="en-US" sz="3200" i="1">
                <a:solidFill>
                  <a:srgbClr val="B49823"/>
                </a:solidFill>
              </a:rPr>
              <a:t>governance model</a:t>
            </a:r>
            <a:r>
              <a:rPr lang="en-US" sz="3200">
                <a:solidFill>
                  <a:srgbClr val="7F7F7F"/>
                </a:solidFill>
              </a:rPr>
              <a:t>, a</a:t>
            </a:r>
            <a:r>
              <a:rPr lang="en-US" sz="3200">
                <a:solidFill>
                  <a:srgbClr val="B49823"/>
                </a:solidFill>
              </a:rPr>
              <a:t> </a:t>
            </a:r>
            <a:r>
              <a:rPr lang="en-US" sz="3200" i="1">
                <a:solidFill>
                  <a:srgbClr val="B49823"/>
                </a:solidFill>
              </a:rPr>
              <a:t>legal framework</a:t>
            </a:r>
            <a:r>
              <a:rPr lang="en-US" sz="3200" i="1">
                <a:solidFill>
                  <a:srgbClr val="7F7F7F"/>
                </a:solidFill>
              </a:rPr>
              <a:t> </a:t>
            </a:r>
            <a:r>
              <a:rPr lang="en-US" sz="3200">
                <a:solidFill>
                  <a:srgbClr val="7F7F7F"/>
                </a:solidFill>
              </a:rPr>
              <a:t>and a </a:t>
            </a:r>
            <a:r>
              <a:rPr lang="en-US" sz="3200" i="1">
                <a:solidFill>
                  <a:srgbClr val="B49823"/>
                </a:solidFill>
              </a:rPr>
              <a:t>community infrastructure</a:t>
            </a:r>
            <a:r>
              <a:rPr lang="en-US" sz="3200" i="1">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759" name="Google Shape;759;p13"/>
          <p:cNvSpPr txBox="1">
            <a:spLocks noGrp="1"/>
          </p:cNvSpPr>
          <p:nvPr>
            <p:ph type="title"/>
          </p:nvPr>
        </p:nvSpPr>
        <p:spPr>
          <a:xfrm>
            <a:off x="1487375" y="365125"/>
            <a:ext cx="9216900" cy="616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387c9ba7a7_0_2"/>
          <p:cNvSpPr txBox="1">
            <a:spLocks noGrp="1"/>
          </p:cNvSpPr>
          <p:nvPr>
            <p:ph type="body" idx="1"/>
          </p:nvPr>
        </p:nvSpPr>
        <p:spPr>
          <a:xfrm>
            <a:off x="838179" y="1825625"/>
            <a:ext cx="10515300" cy="4351200"/>
          </a:xfrm>
          <a:prstGeom prst="rect">
            <a:avLst/>
          </a:prstGeom>
        </p:spPr>
        <p:txBody>
          <a:bodyPr spcFirstLastPara="1" wrap="square" lIns="121900" tIns="121900" rIns="121900" bIns="121900" anchor="t" anchorCtr="0">
            <a:noAutofit/>
          </a:bodyPr>
          <a:lstStyle/>
          <a:p>
            <a:pPr marL="0" lvl="0" indent="0" algn="l" rtl="0">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marL="0" lvl="0" indent="0" algn="l" rtl="0">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338" name="Google Shape;338;g1387c9ba7a7_0_2"/>
          <p:cNvSpPr txBox="1">
            <a:spLocks noGrp="1"/>
          </p:cNvSpPr>
          <p:nvPr>
            <p:ph type="title"/>
          </p:nvPr>
        </p:nvSpPr>
        <p:spPr>
          <a:xfrm>
            <a:off x="1487375" y="365125"/>
            <a:ext cx="9216900" cy="616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4"/>
          <p:cNvSpPr txBox="1">
            <a:spLocks noGrp="1"/>
          </p:cNvSpPr>
          <p:nvPr>
            <p:ph type="body" idx="1"/>
          </p:nvPr>
        </p:nvSpPr>
        <p:spPr>
          <a:xfrm>
            <a:off x="838179" y="1749425"/>
            <a:ext cx="10515300" cy="4351200"/>
          </a:xfrm>
          <a:prstGeom prst="rect">
            <a:avLst/>
          </a:prstGeom>
        </p:spPr>
        <p:txBody>
          <a:bodyPr spcFirstLastPara="1" wrap="square" lIns="91425" tIns="45700" rIns="91425" bIns="45700" anchor="t" anchorCtr="0">
            <a:noAutofit/>
          </a:bodyPr>
          <a:lstStyle/>
          <a:p>
            <a:pPr marL="457200" lvl="0" indent="-368300" algn="l" rtl="0">
              <a:spcBef>
                <a:spcPts val="1100"/>
              </a:spcBef>
              <a:spcAft>
                <a:spcPts val="0"/>
              </a:spcAft>
              <a:buSzPts val="2200"/>
              <a:buChar char="•"/>
            </a:pPr>
            <a:r>
              <a:rPr lang="en-US" sz="2200"/>
              <a:t>Provide a neutral forum to coordinate cross-project efforts, establish best practices and share resources.</a:t>
            </a:r>
            <a:endParaRPr sz="2200"/>
          </a:p>
          <a:p>
            <a:pPr marL="457200" lvl="0" indent="-368300" algn="l" rtl="0">
              <a:spcBef>
                <a:spcPts val="1100"/>
              </a:spcBef>
              <a:spcAft>
                <a:spcPts val="0"/>
              </a:spcAft>
              <a:buSzPts val="2200"/>
              <a:buChar char="•"/>
            </a:pPr>
            <a:r>
              <a:rPr lang="en-US" sz="2200"/>
              <a:t>Develop an open continuous integration (CI) and build infrastructure to enable reference builds from the community.</a:t>
            </a:r>
            <a:endParaRPr sz="2200"/>
          </a:p>
          <a:p>
            <a:pPr marL="457200" lvl="0" indent="-368300" algn="l" rtl="0">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marL="457200" lvl="0" indent="-368300" algn="l" rtl="0">
              <a:spcBef>
                <a:spcPts val="1100"/>
              </a:spcBef>
              <a:spcAft>
                <a:spcPts val="0"/>
              </a:spcAft>
              <a:buSzPts val="2200"/>
              <a:buChar char="•"/>
            </a:pPr>
            <a:r>
              <a:rPr lang="en-US" sz="2200"/>
              <a:t>Provide individuals and organizations with a clear path for participation and code contribution.</a:t>
            </a:r>
            <a:endParaRPr sz="2200"/>
          </a:p>
          <a:p>
            <a:pPr marL="457200" lvl="0" indent="-368300" algn="l" rtl="0">
              <a:spcBef>
                <a:spcPts val="1100"/>
              </a:spcBef>
              <a:spcAft>
                <a:spcPts val="0"/>
              </a:spcAft>
              <a:buSzPts val="2200"/>
              <a:buChar char="•"/>
            </a:pPr>
            <a:r>
              <a:rPr lang="en-US" sz="2200"/>
              <a:t>Provide better, more consistent licensing through a shared licensing template.</a:t>
            </a:r>
            <a:endParaRPr sz="2200"/>
          </a:p>
          <a:p>
            <a:pPr marL="457200" lvl="0" indent="-368300" algn="l" rtl="0">
              <a:spcBef>
                <a:spcPts val="1100"/>
              </a:spcBef>
              <a:spcAft>
                <a:spcPts val="0"/>
              </a:spcAft>
              <a:buSzPts val="2200"/>
              <a:buChar char="•"/>
            </a:pPr>
            <a:r>
              <a:rPr lang="en-US" sz="2200"/>
              <a:t>Create working groups for exploration of new or larger projects.</a:t>
            </a:r>
            <a:endParaRPr sz="2200"/>
          </a:p>
          <a:p>
            <a:pPr marL="457200" lvl="0" indent="-368300" algn="l" rtl="0">
              <a:spcBef>
                <a:spcPts val="1100"/>
              </a:spcBef>
              <a:spcAft>
                <a:spcPts val="0"/>
              </a:spcAft>
              <a:buSzPts val="2200"/>
              <a:buChar char="•"/>
            </a:pPr>
            <a:r>
              <a:rPr lang="en-US" sz="2200"/>
              <a:t>Focus on diversity and inclusion and raising the profile of software engineers in our industry.</a:t>
            </a:r>
            <a:endParaRPr sz="2200"/>
          </a:p>
        </p:txBody>
      </p:sp>
      <p:sp>
        <p:nvSpPr>
          <p:cNvPr id="765" name="Google Shape;765;p14"/>
          <p:cNvSpPr txBox="1">
            <a:spLocks noGrp="1"/>
          </p:cNvSpPr>
          <p:nvPr>
            <p:ph type="title"/>
          </p:nvPr>
        </p:nvSpPr>
        <p:spPr>
          <a:xfrm>
            <a:off x="1487375" y="365125"/>
            <a:ext cx="9216900" cy="616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US"/>
              <a:t>Our Goals </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142bb772fa3_1_508"/>
          <p:cNvSpPr txBox="1">
            <a:spLocks noGrp="1"/>
          </p:cNvSpPr>
          <p:nvPr>
            <p:ph type="title"/>
          </p:nvPr>
        </p:nvSpPr>
        <p:spPr>
          <a:xfrm>
            <a:off x="1487375" y="365125"/>
            <a:ext cx="9216900" cy="61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771" name="Google Shape;771;g142bb772fa3_1_508"/>
          <p:cNvSpPr/>
          <p:nvPr/>
        </p:nvSpPr>
        <p:spPr>
          <a:xfrm>
            <a:off x="457200" y="6460425"/>
            <a:ext cx="4688100" cy="27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2" name="Google Shape;772;g142bb772fa3_1_50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89989" y="1281325"/>
            <a:ext cx="11212022" cy="551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117e4d82ba8_0_0"/>
          <p:cNvSpPr txBox="1">
            <a:spLocks noGrp="1"/>
          </p:cNvSpPr>
          <p:nvPr>
            <p:ph type="title"/>
          </p:nvPr>
        </p:nvSpPr>
        <p:spPr>
          <a:xfrm>
            <a:off x="1487375" y="365125"/>
            <a:ext cx="9216900" cy="616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33333"/>
              <a:buFont typeface="Arial"/>
              <a:buNone/>
            </a:pPr>
            <a:r>
              <a:rPr lang="en-US"/>
              <a:t>ASWF Landscape</a:t>
            </a:r>
            <a:endParaRPr/>
          </a:p>
        </p:txBody>
      </p:sp>
      <p:sp>
        <p:nvSpPr>
          <p:cNvPr id="778" name="Google Shape;778;g117e4d82ba8_0_0"/>
          <p:cNvSpPr txBox="1">
            <a:spLocks noGrp="1"/>
          </p:cNvSpPr>
          <p:nvPr>
            <p:ph type="body" idx="1"/>
          </p:nvPr>
        </p:nvSpPr>
        <p:spPr>
          <a:xfrm>
            <a:off x="8866150" y="1825625"/>
            <a:ext cx="2879700" cy="43512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marL="457200" lvl="0" indent="-361950" algn="l" rtl="0">
              <a:spcBef>
                <a:spcPts val="1100"/>
              </a:spcBef>
              <a:spcAft>
                <a:spcPts val="0"/>
              </a:spcAft>
              <a:buSzPts val="2100"/>
              <a:buChar char="•"/>
            </a:pPr>
            <a:r>
              <a:rPr lang="en-US" sz="2100"/>
              <a:t>Public list of open source projects in the animation and VFX industry </a:t>
            </a:r>
            <a:endParaRPr sz="2100"/>
          </a:p>
          <a:p>
            <a:pPr marL="457200" lvl="0" indent="-361950" algn="l" rtl="0">
              <a:spcBef>
                <a:spcPts val="0"/>
              </a:spcBef>
              <a:spcAft>
                <a:spcPts val="0"/>
              </a:spcAft>
              <a:buSzPts val="2100"/>
              <a:buChar char="•"/>
            </a:pPr>
            <a:r>
              <a:rPr lang="en-US" sz="2100"/>
              <a:t>Updates can be submitted via GitHub</a:t>
            </a:r>
            <a:endParaRPr sz="2100"/>
          </a:p>
          <a:p>
            <a:pPr marL="457200" lvl="0" indent="-361950" algn="l" rtl="0">
              <a:spcBef>
                <a:spcPts val="0"/>
              </a:spcBef>
              <a:spcAft>
                <a:spcPts val="0"/>
              </a:spcAft>
              <a:buSzPts val="2100"/>
              <a:buChar char="•"/>
            </a:pPr>
            <a:r>
              <a:rPr lang="en-US" sz="2100"/>
              <a:t>Goal is to have all active, open source projects in animation and VFX industries represented.</a:t>
            </a:r>
            <a:endParaRPr sz="2100"/>
          </a:p>
        </p:txBody>
      </p:sp>
      <p:pic>
        <p:nvPicPr>
          <p:cNvPr id="779" name="Google Shape;779;g117e4d82ba8_0_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52400" y="1484663"/>
            <a:ext cx="8561347" cy="50331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3725d63969d_2_194"/>
          <p:cNvSpPr txBox="1"/>
          <p:nvPr/>
        </p:nvSpPr>
        <p:spPr>
          <a:xfrm>
            <a:off x="883000" y="3846950"/>
            <a:ext cx="5030700" cy="21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lt1"/>
                </a:solidFill>
              </a:rPr>
              <a:t>Annual, by-invitation event that gathers business and technical leaders to shape the future of open source software across the motion picture and media industries.</a:t>
            </a:r>
            <a:endParaRPr>
              <a:solidFill>
                <a:schemeClr val="lt1"/>
              </a:solidFill>
            </a:endParaRPr>
          </a:p>
          <a:p>
            <a:pPr marL="0" lvl="0" indent="0" algn="ctr" rtl="0">
              <a:spcBef>
                <a:spcPts val="0"/>
              </a:spcBef>
              <a:spcAft>
                <a:spcPts val="0"/>
              </a:spcAft>
              <a:buNone/>
            </a:pPr>
            <a:r>
              <a:rPr lang="en-US" u="sng">
                <a:solidFill>
                  <a:schemeClr val="hlink"/>
                </a:solidFill>
                <a:hlinkClick r:id="rId3"/>
              </a:rPr>
              <a:t>opensourceforum.aswf.io</a:t>
            </a:r>
            <a:endParaRPr/>
          </a:p>
          <a:p>
            <a:pPr marL="0" lvl="0" indent="0" algn="ctr" rtl="0">
              <a:spcBef>
                <a:spcPts val="0"/>
              </a:spcBef>
              <a:spcAft>
                <a:spcPts val="0"/>
              </a:spcAft>
              <a:buNone/>
            </a:pPr>
            <a:endParaRPr/>
          </a:p>
          <a:p>
            <a:pPr marL="0" lvl="0" indent="0" algn="ctr" rtl="0">
              <a:spcBef>
                <a:spcPts val="0"/>
              </a:spcBef>
              <a:spcAft>
                <a:spcPts val="0"/>
              </a:spcAft>
              <a:buClr>
                <a:schemeClr val="dk1"/>
              </a:buClr>
              <a:buSzPts val="1100"/>
              <a:buFont typeface="Arial"/>
              <a:buNone/>
            </a:pPr>
            <a:r>
              <a:rPr lang="en-US" b="1">
                <a:solidFill>
                  <a:schemeClr val="lt1"/>
                </a:solidFill>
              </a:rPr>
              <a:t>February 13, 2025</a:t>
            </a:r>
            <a:endParaRPr b="1">
              <a:solidFill>
                <a:schemeClr val="lt1"/>
              </a:solidFill>
            </a:endParaRPr>
          </a:p>
          <a:p>
            <a:pPr marL="0" lvl="0" indent="0" algn="ctr" rtl="0">
              <a:spcBef>
                <a:spcPts val="0"/>
              </a:spcBef>
              <a:spcAft>
                <a:spcPts val="0"/>
              </a:spcAft>
              <a:buNone/>
            </a:pPr>
            <a:r>
              <a:rPr lang="en-US" b="1">
                <a:solidFill>
                  <a:schemeClr val="lt1"/>
                </a:solidFill>
              </a:rPr>
              <a:t>Los Angeles, CA + Virtual</a:t>
            </a:r>
            <a:endParaRPr b="1">
              <a:solidFill>
                <a:schemeClr val="lt1"/>
              </a:solidFill>
            </a:endParaRPr>
          </a:p>
          <a:p>
            <a:pPr marL="0" lvl="0" indent="0" algn="ctr" rtl="0">
              <a:spcBef>
                <a:spcPts val="0"/>
              </a:spcBef>
              <a:spcAft>
                <a:spcPts val="0"/>
              </a:spcAft>
              <a:buNone/>
            </a:pPr>
            <a:endParaRPr b="1">
              <a:solidFill>
                <a:schemeClr val="lt1"/>
              </a:solidFill>
            </a:endParaRPr>
          </a:p>
          <a:p>
            <a:pPr marL="0" lvl="0" indent="0" algn="ctr" rtl="0">
              <a:spcBef>
                <a:spcPts val="0"/>
              </a:spcBef>
              <a:spcAft>
                <a:spcPts val="0"/>
              </a:spcAft>
              <a:buNone/>
            </a:pPr>
            <a:r>
              <a:rPr lang="en-US" b="1">
                <a:solidFill>
                  <a:schemeClr val="lt1"/>
                </a:solidFill>
              </a:rPr>
              <a:t>2026 Date To Be Announced</a:t>
            </a:r>
            <a:endParaRPr b="1">
              <a:solidFill>
                <a:schemeClr val="lt1"/>
              </a:solidFill>
            </a:endParaRPr>
          </a:p>
        </p:txBody>
      </p:sp>
      <p:sp>
        <p:nvSpPr>
          <p:cNvPr id="785" name="Google Shape;785;g3725d63969d_2_194"/>
          <p:cNvSpPr txBox="1"/>
          <p:nvPr/>
        </p:nvSpPr>
        <p:spPr>
          <a:xfrm>
            <a:off x="6111288" y="3846950"/>
            <a:ext cx="5732100" cy="169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lt1"/>
                </a:solidFill>
              </a:rPr>
              <a:t>Annual developer focused event showcasing the latest from Academy Software Foundation projects along with other open source projects used for visual effects, animation, and image creation.</a:t>
            </a:r>
            <a:r>
              <a:rPr lang="en-US"/>
              <a:t> </a:t>
            </a:r>
            <a:endParaRPr/>
          </a:p>
          <a:p>
            <a:pPr marL="0" lvl="0" indent="0" algn="ctr" rtl="0">
              <a:spcBef>
                <a:spcPts val="0"/>
              </a:spcBef>
              <a:spcAft>
                <a:spcPts val="0"/>
              </a:spcAft>
              <a:buNone/>
            </a:pPr>
            <a:r>
              <a:rPr lang="en-US" u="sng">
                <a:solidFill>
                  <a:schemeClr val="hlink"/>
                </a:solidFill>
                <a:hlinkClick r:id="rId3"/>
              </a:rPr>
              <a:t>opensourceforum.aswf.io</a:t>
            </a:r>
            <a:endParaRPr/>
          </a:p>
          <a:p>
            <a:pPr marL="0" lvl="0" indent="0" algn="ctr" rtl="0">
              <a:spcBef>
                <a:spcPts val="0"/>
              </a:spcBef>
              <a:spcAft>
                <a:spcPts val="0"/>
              </a:spcAft>
              <a:buNone/>
            </a:pPr>
            <a:endParaRPr/>
          </a:p>
          <a:p>
            <a:pPr marL="0" lvl="0" indent="0" algn="ctr" rtl="0">
              <a:spcBef>
                <a:spcPts val="0"/>
              </a:spcBef>
              <a:spcAft>
                <a:spcPts val="0"/>
              </a:spcAft>
              <a:buClr>
                <a:schemeClr val="dk1"/>
              </a:buClr>
              <a:buSzPts val="1100"/>
              <a:buFont typeface="Arial"/>
              <a:buNone/>
            </a:pPr>
            <a:r>
              <a:rPr lang="en-US" b="1">
                <a:solidFill>
                  <a:schemeClr val="lt1"/>
                </a:solidFill>
              </a:rPr>
              <a:t>August 10, 2025</a:t>
            </a:r>
            <a:endParaRPr b="1">
              <a:solidFill>
                <a:schemeClr val="lt1"/>
              </a:solidFill>
            </a:endParaRPr>
          </a:p>
          <a:p>
            <a:pPr marL="0" lvl="0" indent="0" algn="ctr" rtl="0">
              <a:spcBef>
                <a:spcPts val="0"/>
              </a:spcBef>
              <a:spcAft>
                <a:spcPts val="0"/>
              </a:spcAft>
              <a:buNone/>
            </a:pPr>
            <a:r>
              <a:rPr lang="en-US" b="1">
                <a:solidFill>
                  <a:schemeClr val="lt1"/>
                </a:solidFill>
              </a:rPr>
              <a:t>Vancouver, Canada + Virtual</a:t>
            </a:r>
            <a:endParaRPr b="1">
              <a:solidFill>
                <a:schemeClr val="lt1"/>
              </a:solidFill>
            </a:endParaRPr>
          </a:p>
        </p:txBody>
      </p:sp>
      <p:pic>
        <p:nvPicPr>
          <p:cNvPr id="786" name="Google Shape;786;g3725d63969d_2_194" title="ASWF_OSF_2024_logo-white-400x245-1.png"/>
          <p:cNvPicPr preferRelativeResize="0"/>
          <p:nvPr/>
        </p:nvPicPr>
        <p:blipFill>
          <a:blip r:embed="rId4">
            <a:alphaModFix/>
          </a:blip>
          <a:stretch>
            <a:fillRect/>
          </a:stretch>
        </p:blipFill>
        <p:spPr>
          <a:xfrm>
            <a:off x="1032087" y="2026625"/>
            <a:ext cx="4732525" cy="1146165"/>
          </a:xfrm>
          <a:prstGeom prst="rect">
            <a:avLst/>
          </a:prstGeom>
          <a:noFill/>
          <a:ln>
            <a:noFill/>
          </a:ln>
        </p:spPr>
      </p:pic>
      <p:pic>
        <p:nvPicPr>
          <p:cNvPr id="787" name="Google Shape;787;g3725d63969d_2_194" title="Event-Logo_Color.png"/>
          <p:cNvPicPr preferRelativeResize="0"/>
          <p:nvPr/>
        </p:nvPicPr>
        <p:blipFill>
          <a:blip r:embed="rId5">
            <a:alphaModFix/>
          </a:blip>
          <a:stretch>
            <a:fillRect/>
          </a:stretch>
        </p:blipFill>
        <p:spPr>
          <a:xfrm>
            <a:off x="7110462" y="1272600"/>
            <a:ext cx="3733800" cy="2333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34220c955b4_0_1"/>
          <p:cNvSpPr txBox="1"/>
          <p:nvPr/>
        </p:nvSpPr>
        <p:spPr>
          <a:xfrm>
            <a:off x="472063" y="663489"/>
            <a:ext cx="11186400" cy="6540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3300"/>
              <a:buFont typeface="Arial"/>
              <a:buNone/>
            </a:pPr>
            <a:r>
              <a:rPr lang="en-US" sz="3300" b="0" i="0" u="none" strike="noStrike" cap="none">
                <a:solidFill>
                  <a:srgbClr val="FFFFFF"/>
                </a:solidFill>
                <a:latin typeface="Open Sans"/>
                <a:ea typeface="Open Sans"/>
                <a:cs typeface="Open Sans"/>
                <a:sym typeface="Open Sans"/>
              </a:rPr>
              <a:t>Academy Software Foundation</a:t>
            </a:r>
            <a:endParaRPr sz="3300" b="0" i="0" u="none" strike="noStrike" cap="none">
              <a:solidFill>
                <a:srgbClr val="FFFFFF"/>
              </a:solidFill>
              <a:latin typeface="Open Sans"/>
              <a:ea typeface="Open Sans"/>
              <a:cs typeface="Open Sans"/>
              <a:sym typeface="Open Sans"/>
            </a:endParaRPr>
          </a:p>
          <a:p>
            <a:pPr marL="0" marR="0" lvl="0" indent="0" algn="r" rtl="0">
              <a:lnSpc>
                <a:spcPct val="90000"/>
              </a:lnSpc>
              <a:spcBef>
                <a:spcPts val="0"/>
              </a:spcBef>
              <a:spcAft>
                <a:spcPts val="0"/>
              </a:spcAft>
              <a:buClr>
                <a:srgbClr val="000000"/>
              </a:buClr>
              <a:buSzPts val="2400"/>
              <a:buFont typeface="Arial"/>
              <a:buNone/>
            </a:pPr>
            <a:r>
              <a:rPr lang="en-US" sz="2400" b="0" i="0" u="none" strike="noStrike" cap="none">
                <a:solidFill>
                  <a:srgbClr val="F79646"/>
                </a:solidFill>
                <a:latin typeface="Arial"/>
                <a:ea typeface="Arial"/>
                <a:cs typeface="Arial"/>
                <a:sym typeface="Arial"/>
              </a:rPr>
              <a:t>Structure</a:t>
            </a:r>
            <a:endParaRPr sz="3300" b="0" i="0" u="none" strike="noStrike" cap="none">
              <a:solidFill>
                <a:srgbClr val="FFFFFF"/>
              </a:solidFill>
              <a:latin typeface="Open Sans"/>
              <a:ea typeface="Open Sans"/>
              <a:cs typeface="Open Sans"/>
              <a:sym typeface="Open Sans"/>
            </a:endParaRPr>
          </a:p>
        </p:txBody>
      </p:sp>
      <p:pic>
        <p:nvPicPr>
          <p:cNvPr id="793" name="Google Shape;793;g34220c955b4_0_1" title="OpenAPV-logo.png"/>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1164425" y="4102425"/>
            <a:ext cx="587575" cy="178050"/>
          </a:xfrm>
          <a:prstGeom prst="rect">
            <a:avLst/>
          </a:prstGeom>
          <a:noFill/>
          <a:ln>
            <a:noFill/>
          </a:ln>
        </p:spPr>
      </p:pic>
      <p:grpSp>
        <p:nvGrpSpPr>
          <p:cNvPr id="794" name="Google Shape;794;g34220c955b4_0_1"/>
          <p:cNvGrpSpPr/>
          <p:nvPr/>
        </p:nvGrpSpPr>
        <p:grpSpPr>
          <a:xfrm>
            <a:off x="229621" y="1723100"/>
            <a:ext cx="11810724" cy="4303325"/>
            <a:chOff x="229621" y="1723100"/>
            <a:chExt cx="11810724" cy="4303325"/>
          </a:xfrm>
        </p:grpSpPr>
        <p:cxnSp>
          <p:nvCxnSpPr>
            <p:cNvPr id="795" name="Google Shape;795;g34220c955b4_0_1"/>
            <p:cNvCxnSpPr/>
            <p:nvPr/>
          </p:nvCxnSpPr>
          <p:spPr>
            <a:xfrm>
              <a:off x="3807489" y="3305081"/>
              <a:ext cx="0" cy="2536500"/>
            </a:xfrm>
            <a:prstGeom prst="straightConnector1">
              <a:avLst/>
            </a:prstGeom>
            <a:noFill/>
            <a:ln w="21275" cap="flat" cmpd="sng">
              <a:solidFill>
                <a:srgbClr val="B49823"/>
              </a:solidFill>
              <a:prstDash val="solid"/>
              <a:round/>
              <a:headEnd type="none" w="sm" len="sm"/>
              <a:tailEnd type="none" w="sm" len="sm"/>
            </a:ln>
          </p:spPr>
        </p:cxnSp>
        <p:cxnSp>
          <p:nvCxnSpPr>
            <p:cNvPr id="796" name="Google Shape;796;g34220c955b4_0_1"/>
            <p:cNvCxnSpPr/>
            <p:nvPr/>
          </p:nvCxnSpPr>
          <p:spPr>
            <a:xfrm>
              <a:off x="3152584" y="3299129"/>
              <a:ext cx="0" cy="2550300"/>
            </a:xfrm>
            <a:prstGeom prst="straightConnector1">
              <a:avLst/>
            </a:prstGeom>
            <a:noFill/>
            <a:ln w="21275" cap="flat" cmpd="sng">
              <a:solidFill>
                <a:srgbClr val="B49823"/>
              </a:solidFill>
              <a:prstDash val="solid"/>
              <a:round/>
              <a:headEnd type="none" w="sm" len="sm"/>
              <a:tailEnd type="none" w="sm" len="sm"/>
            </a:ln>
          </p:spPr>
        </p:cxnSp>
        <p:cxnSp>
          <p:nvCxnSpPr>
            <p:cNvPr id="797" name="Google Shape;797;g34220c955b4_0_1"/>
            <p:cNvCxnSpPr/>
            <p:nvPr/>
          </p:nvCxnSpPr>
          <p:spPr>
            <a:xfrm>
              <a:off x="11564485" y="3301113"/>
              <a:ext cx="0" cy="2532600"/>
            </a:xfrm>
            <a:prstGeom prst="straightConnector1">
              <a:avLst/>
            </a:prstGeom>
            <a:noFill/>
            <a:ln w="21275" cap="flat" cmpd="sng">
              <a:solidFill>
                <a:srgbClr val="B49823"/>
              </a:solidFill>
              <a:prstDash val="solid"/>
              <a:round/>
              <a:headEnd type="none" w="sm" len="sm"/>
              <a:tailEnd type="none" w="sm" len="sm"/>
            </a:ln>
          </p:spPr>
        </p:cxnSp>
        <p:cxnSp>
          <p:nvCxnSpPr>
            <p:cNvPr id="798" name="Google Shape;798;g34220c955b4_0_1"/>
            <p:cNvCxnSpPr/>
            <p:nvPr/>
          </p:nvCxnSpPr>
          <p:spPr>
            <a:xfrm>
              <a:off x="1871400" y="3298137"/>
              <a:ext cx="0" cy="2583300"/>
            </a:xfrm>
            <a:prstGeom prst="straightConnector1">
              <a:avLst/>
            </a:prstGeom>
            <a:noFill/>
            <a:ln w="21275" cap="flat" cmpd="sng">
              <a:solidFill>
                <a:srgbClr val="B49823"/>
              </a:solidFill>
              <a:prstDash val="solid"/>
              <a:round/>
              <a:headEnd type="none" w="sm" len="sm"/>
              <a:tailEnd type="none" w="sm" len="sm"/>
            </a:ln>
          </p:spPr>
        </p:cxnSp>
        <p:cxnSp>
          <p:nvCxnSpPr>
            <p:cNvPr id="799" name="Google Shape;799;g34220c955b4_0_1"/>
            <p:cNvCxnSpPr/>
            <p:nvPr/>
          </p:nvCxnSpPr>
          <p:spPr>
            <a:xfrm>
              <a:off x="7060975" y="3308350"/>
              <a:ext cx="0" cy="2469300"/>
            </a:xfrm>
            <a:prstGeom prst="straightConnector1">
              <a:avLst/>
            </a:prstGeom>
            <a:noFill/>
            <a:ln w="21275" cap="flat" cmpd="sng">
              <a:solidFill>
                <a:srgbClr val="B49823"/>
              </a:solidFill>
              <a:prstDash val="solid"/>
              <a:round/>
              <a:headEnd type="none" w="sm" len="sm"/>
              <a:tailEnd type="none" w="sm" len="sm"/>
            </a:ln>
          </p:spPr>
        </p:cxnSp>
        <p:cxnSp>
          <p:nvCxnSpPr>
            <p:cNvPr id="800" name="Google Shape;800;g34220c955b4_0_1"/>
            <p:cNvCxnSpPr/>
            <p:nvPr/>
          </p:nvCxnSpPr>
          <p:spPr>
            <a:xfrm>
              <a:off x="10949141" y="3305081"/>
              <a:ext cx="0" cy="2520300"/>
            </a:xfrm>
            <a:prstGeom prst="straightConnector1">
              <a:avLst/>
            </a:prstGeom>
            <a:noFill/>
            <a:ln w="21275" cap="flat" cmpd="sng">
              <a:solidFill>
                <a:srgbClr val="B49823"/>
              </a:solidFill>
              <a:prstDash val="solid"/>
              <a:round/>
              <a:headEnd type="none" w="sm" len="sm"/>
              <a:tailEnd type="none" w="sm" len="sm"/>
            </a:ln>
          </p:spPr>
        </p:cxnSp>
        <p:cxnSp>
          <p:nvCxnSpPr>
            <p:cNvPr id="801" name="Google Shape;801;g34220c955b4_0_1"/>
            <p:cNvCxnSpPr/>
            <p:nvPr/>
          </p:nvCxnSpPr>
          <p:spPr>
            <a:xfrm>
              <a:off x="7708755" y="3305081"/>
              <a:ext cx="0" cy="2504400"/>
            </a:xfrm>
            <a:prstGeom prst="straightConnector1">
              <a:avLst/>
            </a:prstGeom>
            <a:noFill/>
            <a:ln w="21275" cap="flat" cmpd="sng">
              <a:solidFill>
                <a:srgbClr val="B49823"/>
              </a:solidFill>
              <a:prstDash val="solid"/>
              <a:round/>
              <a:headEnd type="none" w="sm" len="sm"/>
              <a:tailEnd type="none" w="sm" len="sm"/>
            </a:ln>
          </p:spPr>
        </p:cxnSp>
        <p:cxnSp>
          <p:nvCxnSpPr>
            <p:cNvPr id="802" name="Google Shape;802;g34220c955b4_0_1"/>
            <p:cNvCxnSpPr/>
            <p:nvPr/>
          </p:nvCxnSpPr>
          <p:spPr>
            <a:xfrm>
              <a:off x="8346890" y="3297146"/>
              <a:ext cx="0" cy="2512500"/>
            </a:xfrm>
            <a:prstGeom prst="straightConnector1">
              <a:avLst/>
            </a:prstGeom>
            <a:noFill/>
            <a:ln w="21275" cap="flat" cmpd="sng">
              <a:solidFill>
                <a:srgbClr val="B49823"/>
              </a:solidFill>
              <a:prstDash val="solid"/>
              <a:round/>
              <a:headEnd type="none" w="sm" len="sm"/>
              <a:tailEnd type="none" w="sm" len="sm"/>
            </a:ln>
          </p:spPr>
        </p:cxnSp>
        <p:cxnSp>
          <p:nvCxnSpPr>
            <p:cNvPr id="803" name="Google Shape;803;g34220c955b4_0_1"/>
            <p:cNvCxnSpPr/>
            <p:nvPr/>
          </p:nvCxnSpPr>
          <p:spPr>
            <a:xfrm>
              <a:off x="9009384" y="3301113"/>
              <a:ext cx="0" cy="2532600"/>
            </a:xfrm>
            <a:prstGeom prst="straightConnector1">
              <a:avLst/>
            </a:prstGeom>
            <a:noFill/>
            <a:ln w="21275" cap="flat" cmpd="sng">
              <a:solidFill>
                <a:srgbClr val="B49823"/>
              </a:solidFill>
              <a:prstDash val="solid"/>
              <a:round/>
              <a:headEnd type="none" w="sm" len="sm"/>
              <a:tailEnd type="none" w="sm" len="sm"/>
            </a:ln>
          </p:spPr>
        </p:cxnSp>
        <p:cxnSp>
          <p:nvCxnSpPr>
            <p:cNvPr id="804" name="Google Shape;804;g34220c955b4_0_1"/>
            <p:cNvCxnSpPr/>
            <p:nvPr/>
          </p:nvCxnSpPr>
          <p:spPr>
            <a:xfrm>
              <a:off x="9655967" y="3296045"/>
              <a:ext cx="0" cy="2577300"/>
            </a:xfrm>
            <a:prstGeom prst="straightConnector1">
              <a:avLst/>
            </a:prstGeom>
            <a:noFill/>
            <a:ln w="21275" cap="flat" cmpd="sng">
              <a:solidFill>
                <a:srgbClr val="B49823"/>
              </a:solidFill>
              <a:prstDash val="solid"/>
              <a:round/>
              <a:headEnd type="none" w="sm" len="sm"/>
              <a:tailEnd type="none" w="sm" len="sm"/>
            </a:ln>
          </p:spPr>
        </p:cxnSp>
        <p:cxnSp>
          <p:nvCxnSpPr>
            <p:cNvPr id="805" name="Google Shape;805;g34220c955b4_0_1"/>
            <p:cNvCxnSpPr/>
            <p:nvPr/>
          </p:nvCxnSpPr>
          <p:spPr>
            <a:xfrm>
              <a:off x="10301326" y="3290250"/>
              <a:ext cx="0" cy="2527200"/>
            </a:xfrm>
            <a:prstGeom prst="straightConnector1">
              <a:avLst/>
            </a:prstGeom>
            <a:noFill/>
            <a:ln w="21275" cap="flat" cmpd="sng">
              <a:solidFill>
                <a:srgbClr val="B49823"/>
              </a:solidFill>
              <a:prstDash val="solid"/>
              <a:round/>
              <a:headEnd type="none" w="sm" len="sm"/>
              <a:tailEnd type="none" w="sm" len="sm"/>
            </a:ln>
          </p:spPr>
        </p:cxnSp>
        <p:cxnSp>
          <p:nvCxnSpPr>
            <p:cNvPr id="806" name="Google Shape;806;g34220c955b4_0_1"/>
            <p:cNvCxnSpPr/>
            <p:nvPr/>
          </p:nvCxnSpPr>
          <p:spPr>
            <a:xfrm>
              <a:off x="5781247" y="3305081"/>
              <a:ext cx="0" cy="2520300"/>
            </a:xfrm>
            <a:prstGeom prst="straightConnector1">
              <a:avLst/>
            </a:prstGeom>
            <a:noFill/>
            <a:ln w="21275" cap="flat" cmpd="sng">
              <a:solidFill>
                <a:srgbClr val="B49823"/>
              </a:solidFill>
              <a:prstDash val="solid"/>
              <a:round/>
              <a:headEnd type="none" w="sm" len="sm"/>
              <a:tailEnd type="none" w="sm" len="sm"/>
            </a:ln>
          </p:spPr>
        </p:cxnSp>
        <p:cxnSp>
          <p:nvCxnSpPr>
            <p:cNvPr id="807" name="Google Shape;807;g34220c955b4_0_1"/>
            <p:cNvCxnSpPr/>
            <p:nvPr/>
          </p:nvCxnSpPr>
          <p:spPr>
            <a:xfrm>
              <a:off x="5124012" y="3297146"/>
              <a:ext cx="0" cy="2480700"/>
            </a:xfrm>
            <a:prstGeom prst="straightConnector1">
              <a:avLst/>
            </a:prstGeom>
            <a:noFill/>
            <a:ln w="21275" cap="flat" cmpd="sng">
              <a:solidFill>
                <a:srgbClr val="B49823"/>
              </a:solidFill>
              <a:prstDash val="solid"/>
              <a:round/>
              <a:headEnd type="none" w="sm" len="sm"/>
              <a:tailEnd type="none" w="sm" len="sm"/>
            </a:ln>
          </p:spPr>
        </p:cxnSp>
        <p:cxnSp>
          <p:nvCxnSpPr>
            <p:cNvPr id="808" name="Google Shape;808;g34220c955b4_0_1"/>
            <p:cNvCxnSpPr/>
            <p:nvPr/>
          </p:nvCxnSpPr>
          <p:spPr>
            <a:xfrm>
              <a:off x="4466638" y="3297146"/>
              <a:ext cx="0" cy="2599800"/>
            </a:xfrm>
            <a:prstGeom prst="straightConnector1">
              <a:avLst/>
            </a:prstGeom>
            <a:noFill/>
            <a:ln w="21275" cap="flat" cmpd="sng">
              <a:solidFill>
                <a:srgbClr val="B49823"/>
              </a:solidFill>
              <a:prstDash val="solid"/>
              <a:round/>
              <a:headEnd type="none" w="sm" len="sm"/>
              <a:tailEnd type="none" w="sm" len="sm"/>
            </a:ln>
          </p:spPr>
        </p:cxnSp>
        <p:cxnSp>
          <p:nvCxnSpPr>
            <p:cNvPr id="809" name="Google Shape;809;g34220c955b4_0_1"/>
            <p:cNvCxnSpPr/>
            <p:nvPr/>
          </p:nvCxnSpPr>
          <p:spPr>
            <a:xfrm>
              <a:off x="6429450" y="2349500"/>
              <a:ext cx="0" cy="3460200"/>
            </a:xfrm>
            <a:prstGeom prst="straightConnector1">
              <a:avLst/>
            </a:prstGeom>
            <a:noFill/>
            <a:ln w="21275" cap="flat" cmpd="sng">
              <a:solidFill>
                <a:srgbClr val="B49823"/>
              </a:solidFill>
              <a:prstDash val="solid"/>
              <a:round/>
              <a:headEnd type="none" w="sm" len="sm"/>
              <a:tailEnd type="none" w="sm" len="sm"/>
            </a:ln>
          </p:spPr>
        </p:cxnSp>
        <p:cxnSp>
          <p:nvCxnSpPr>
            <p:cNvPr id="810" name="Google Shape;810;g34220c955b4_0_1"/>
            <p:cNvCxnSpPr>
              <a:stCxn id="811" idx="3"/>
              <a:endCxn id="812" idx="1"/>
            </p:cNvCxnSpPr>
            <p:nvPr/>
          </p:nvCxnSpPr>
          <p:spPr>
            <a:xfrm rot="10800000" flipH="1">
              <a:off x="8574901" y="2208350"/>
              <a:ext cx="262500" cy="2100"/>
            </a:xfrm>
            <a:prstGeom prst="straightConnector1">
              <a:avLst/>
            </a:prstGeom>
            <a:noFill/>
            <a:ln w="15375" cap="flat" cmpd="sng">
              <a:solidFill>
                <a:srgbClr val="B49823"/>
              </a:solidFill>
              <a:prstDash val="solid"/>
              <a:round/>
              <a:headEnd type="none" w="sm" len="sm"/>
              <a:tailEnd type="none" w="sm" len="sm"/>
            </a:ln>
          </p:spPr>
        </p:cxnSp>
        <p:grpSp>
          <p:nvGrpSpPr>
            <p:cNvPr id="813" name="Google Shape;813;g34220c955b4_0_1"/>
            <p:cNvGrpSpPr/>
            <p:nvPr/>
          </p:nvGrpSpPr>
          <p:grpSpPr>
            <a:xfrm>
              <a:off x="8837479" y="1909187"/>
              <a:ext cx="2512263" cy="598261"/>
              <a:chOff x="-1" y="-1"/>
              <a:chExt cx="2980500" cy="661500"/>
            </a:xfrm>
          </p:grpSpPr>
          <p:sp>
            <p:nvSpPr>
              <p:cNvPr id="812" name="Google Shape;812;g34220c955b4_0_1"/>
              <p:cNvSpPr/>
              <p:nvPr/>
            </p:nvSpPr>
            <p:spPr>
              <a:xfrm>
                <a:off x="-1" y="-1"/>
                <a:ext cx="2980500" cy="661500"/>
              </a:xfrm>
              <a:prstGeom prst="rect">
                <a:avLst/>
              </a:prstGeom>
              <a:solidFill>
                <a:srgbClr val="FFFFFF"/>
              </a:solidFill>
              <a:ln w="38100" cap="flat" cmpd="sng">
                <a:solidFill>
                  <a:srgbClr val="B49823"/>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999"/>
                  <a:buFont typeface="Roboto"/>
                  <a:buNone/>
                </a:pPr>
                <a:endParaRPr sz="999" b="0" i="0" u="none" strike="noStrike" cap="none">
                  <a:solidFill>
                    <a:srgbClr val="7F7F7F"/>
                  </a:solidFill>
                  <a:latin typeface="Roboto"/>
                  <a:ea typeface="Roboto"/>
                  <a:cs typeface="Roboto"/>
                  <a:sym typeface="Roboto"/>
                </a:endParaRPr>
              </a:p>
            </p:txBody>
          </p:sp>
          <p:sp>
            <p:nvSpPr>
              <p:cNvPr id="814" name="Google Shape;814;g34220c955b4_0_1"/>
              <p:cNvSpPr txBox="1"/>
              <p:nvPr/>
            </p:nvSpPr>
            <p:spPr>
              <a:xfrm>
                <a:off x="125267" y="132331"/>
                <a:ext cx="2729400" cy="363300"/>
              </a:xfrm>
              <a:prstGeom prst="rect">
                <a:avLst/>
              </a:prstGeom>
              <a:solidFill>
                <a:srgbClr val="FFFFFF"/>
              </a:solidFill>
              <a:ln>
                <a:noFill/>
              </a:ln>
            </p:spPr>
            <p:txBody>
              <a:bodyPr spcFirstLastPara="1" wrap="square" lIns="31125" tIns="31125" rIns="31125" bIns="31125" anchor="t" anchorCtr="0">
                <a:spAutoFit/>
              </a:bodyPr>
              <a:lstStyle/>
              <a:p>
                <a:pPr marL="0" marR="0" lvl="0" indent="34611" algn="ctr" rtl="0">
                  <a:lnSpc>
                    <a:spcPct val="100000"/>
                  </a:lnSpc>
                  <a:spcBef>
                    <a:spcPts val="0"/>
                  </a:spcBef>
                  <a:spcAft>
                    <a:spcPts val="0"/>
                  </a:spcAft>
                  <a:buClr>
                    <a:srgbClr val="7F7F7F"/>
                  </a:buClr>
                  <a:buSzPts val="1363"/>
                  <a:buFont typeface="Roboto"/>
                  <a:buNone/>
                </a:pPr>
                <a:r>
                  <a:rPr lang="en-US" sz="1726" b="0" i="0" u="none" strike="noStrike" cap="none">
                    <a:solidFill>
                      <a:srgbClr val="B49823"/>
                    </a:solidFill>
                    <a:latin typeface="Roboto"/>
                    <a:ea typeface="Roboto"/>
                    <a:cs typeface="Roboto"/>
                    <a:sym typeface="Roboto"/>
                  </a:rPr>
                  <a:t>Outreach Committee</a:t>
                </a:r>
                <a:endParaRPr sz="1362" b="0" i="0" u="none" strike="noStrike" cap="none">
                  <a:solidFill>
                    <a:srgbClr val="B49823"/>
                  </a:solidFill>
                  <a:latin typeface="Arial"/>
                  <a:ea typeface="Arial"/>
                  <a:cs typeface="Arial"/>
                  <a:sym typeface="Arial"/>
                </a:endParaRPr>
              </a:p>
            </p:txBody>
          </p:sp>
        </p:grpSp>
        <p:cxnSp>
          <p:nvCxnSpPr>
            <p:cNvPr id="815" name="Google Shape;815;g34220c955b4_0_1"/>
            <p:cNvCxnSpPr/>
            <p:nvPr/>
          </p:nvCxnSpPr>
          <p:spPr>
            <a:xfrm rot="10800000" flipH="1">
              <a:off x="4023124" y="2207018"/>
              <a:ext cx="263100" cy="2400"/>
            </a:xfrm>
            <a:prstGeom prst="straightConnector1">
              <a:avLst/>
            </a:prstGeom>
            <a:noFill/>
            <a:ln w="15375" cap="flat" cmpd="sng">
              <a:solidFill>
                <a:srgbClr val="B49823"/>
              </a:solidFill>
              <a:prstDash val="solid"/>
              <a:round/>
              <a:headEnd type="none" w="sm" len="sm"/>
              <a:tailEnd type="none" w="sm" len="sm"/>
            </a:ln>
          </p:spPr>
        </p:cxnSp>
        <p:grpSp>
          <p:nvGrpSpPr>
            <p:cNvPr id="816" name="Google Shape;816;g34220c955b4_0_1"/>
            <p:cNvGrpSpPr/>
            <p:nvPr/>
          </p:nvGrpSpPr>
          <p:grpSpPr>
            <a:xfrm>
              <a:off x="3330873" y="4524423"/>
              <a:ext cx="952026" cy="675722"/>
              <a:chOff x="10505351" y="3922519"/>
              <a:chExt cx="1515000" cy="1045200"/>
            </a:xfrm>
          </p:grpSpPr>
          <p:sp>
            <p:nvSpPr>
              <p:cNvPr id="817" name="Google Shape;817;g34220c955b4_0_1"/>
              <p:cNvSpPr/>
              <p:nvPr/>
            </p:nvSpPr>
            <p:spPr>
              <a:xfrm>
                <a:off x="10505351" y="3922519"/>
                <a:ext cx="1515000" cy="10452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l"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pic>
            <p:nvPicPr>
              <p:cNvPr id="818" name="Google Shape;818;g34220c955b4_0_1" descr="&lt;MaterialX Logo&gt;"/>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745184" y="4070535"/>
                <a:ext cx="1035337" cy="775984"/>
              </a:xfrm>
              <a:prstGeom prst="rect">
                <a:avLst/>
              </a:prstGeom>
              <a:noFill/>
              <a:ln>
                <a:noFill/>
              </a:ln>
            </p:spPr>
          </p:pic>
        </p:grpSp>
        <p:grpSp>
          <p:nvGrpSpPr>
            <p:cNvPr id="819" name="Google Shape;819;g34220c955b4_0_1"/>
            <p:cNvGrpSpPr/>
            <p:nvPr/>
          </p:nvGrpSpPr>
          <p:grpSpPr>
            <a:xfrm>
              <a:off x="8525606" y="4524485"/>
              <a:ext cx="951615" cy="675695"/>
              <a:chOff x="2059808" y="4123084"/>
              <a:chExt cx="829800" cy="589200"/>
            </a:xfrm>
          </p:grpSpPr>
          <p:sp>
            <p:nvSpPr>
              <p:cNvPr id="820" name="Google Shape;820;g34220c955b4_0_1"/>
              <p:cNvSpPr/>
              <p:nvPr/>
            </p:nvSpPr>
            <p:spPr>
              <a:xfrm>
                <a:off x="2059808" y="4123084"/>
                <a:ext cx="829800" cy="5892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100000"/>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pic>
            <p:nvPicPr>
              <p:cNvPr id="821" name="Google Shape;821;g34220c955b4_0_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269469" y="4184374"/>
                <a:ext cx="394500" cy="449697"/>
              </a:xfrm>
              <a:prstGeom prst="rect">
                <a:avLst/>
              </a:prstGeom>
              <a:noFill/>
              <a:ln>
                <a:noFill/>
              </a:ln>
            </p:spPr>
          </p:pic>
        </p:grpSp>
        <p:grpSp>
          <p:nvGrpSpPr>
            <p:cNvPr id="822" name="Google Shape;822;g34220c955b4_0_1"/>
            <p:cNvGrpSpPr/>
            <p:nvPr/>
          </p:nvGrpSpPr>
          <p:grpSpPr>
            <a:xfrm>
              <a:off x="9826759" y="4526234"/>
              <a:ext cx="951615" cy="676039"/>
              <a:chOff x="1148865" y="4123029"/>
              <a:chExt cx="829800" cy="589500"/>
            </a:xfrm>
          </p:grpSpPr>
          <p:sp>
            <p:nvSpPr>
              <p:cNvPr id="823" name="Google Shape;823;g34220c955b4_0_1"/>
              <p:cNvSpPr/>
              <p:nvPr/>
            </p:nvSpPr>
            <p:spPr>
              <a:xfrm>
                <a:off x="1148865" y="4123029"/>
                <a:ext cx="829800" cy="5895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l" rtl="0">
                  <a:lnSpc>
                    <a:spcPct val="100000"/>
                  </a:lnSpc>
                  <a:spcBef>
                    <a:spcPts val="0"/>
                  </a:spcBef>
                  <a:spcAft>
                    <a:spcPts val="0"/>
                  </a:spcAft>
                  <a:buClr>
                    <a:srgbClr val="000000"/>
                  </a:buClr>
                  <a:buSzPts val="1466"/>
                  <a:buFont typeface="Arial"/>
                  <a:buNone/>
                </a:pPr>
                <a:endParaRPr sz="666" b="0" i="0" u="none" strike="noStrike" cap="none">
                  <a:solidFill>
                    <a:srgbClr val="000000"/>
                  </a:solidFill>
                  <a:latin typeface="Roboto"/>
                  <a:ea typeface="Roboto"/>
                  <a:cs typeface="Roboto"/>
                  <a:sym typeface="Roboto"/>
                </a:endParaRPr>
              </a:p>
            </p:txBody>
          </p:sp>
          <p:pic>
            <p:nvPicPr>
              <p:cNvPr id="824" name="Google Shape;824;g34220c955b4_0_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287056" y="4197068"/>
                <a:ext cx="575501" cy="439658"/>
              </a:xfrm>
              <a:prstGeom prst="rect">
                <a:avLst/>
              </a:prstGeom>
              <a:noFill/>
              <a:ln>
                <a:noFill/>
              </a:ln>
            </p:spPr>
          </p:pic>
        </p:grpSp>
        <p:grpSp>
          <p:nvGrpSpPr>
            <p:cNvPr id="825" name="Google Shape;825;g34220c955b4_0_1"/>
            <p:cNvGrpSpPr/>
            <p:nvPr/>
          </p:nvGrpSpPr>
          <p:grpSpPr>
            <a:xfrm>
              <a:off x="11088730" y="4526400"/>
              <a:ext cx="951615" cy="675695"/>
              <a:chOff x="237923" y="4123084"/>
              <a:chExt cx="829800" cy="589200"/>
            </a:xfrm>
          </p:grpSpPr>
          <p:sp>
            <p:nvSpPr>
              <p:cNvPr id="826" name="Google Shape;826;g34220c955b4_0_1"/>
              <p:cNvSpPr/>
              <p:nvPr/>
            </p:nvSpPr>
            <p:spPr>
              <a:xfrm>
                <a:off x="237923" y="4123084"/>
                <a:ext cx="829800" cy="5892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100000"/>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pic>
            <p:nvPicPr>
              <p:cNvPr id="827" name="Google Shape;827;g34220c955b4_0_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65118" y="4234533"/>
                <a:ext cx="575500" cy="370472"/>
              </a:xfrm>
              <a:prstGeom prst="rect">
                <a:avLst/>
              </a:prstGeom>
              <a:noFill/>
              <a:ln>
                <a:noFill/>
              </a:ln>
            </p:spPr>
          </p:pic>
        </p:grpSp>
        <p:grpSp>
          <p:nvGrpSpPr>
            <p:cNvPr id="828" name="Google Shape;828;g34220c955b4_0_1"/>
            <p:cNvGrpSpPr/>
            <p:nvPr/>
          </p:nvGrpSpPr>
          <p:grpSpPr>
            <a:xfrm>
              <a:off x="7228095" y="4526226"/>
              <a:ext cx="951615" cy="676039"/>
              <a:chOff x="2970750" y="4123012"/>
              <a:chExt cx="829800" cy="589500"/>
            </a:xfrm>
          </p:grpSpPr>
          <p:sp>
            <p:nvSpPr>
              <p:cNvPr id="829" name="Google Shape;829;g34220c955b4_0_1"/>
              <p:cNvSpPr/>
              <p:nvPr/>
            </p:nvSpPr>
            <p:spPr>
              <a:xfrm>
                <a:off x="2970750" y="4123012"/>
                <a:ext cx="829800" cy="5895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l" rtl="0">
                  <a:lnSpc>
                    <a:spcPct val="100000"/>
                  </a:lnSpc>
                  <a:spcBef>
                    <a:spcPts val="0"/>
                  </a:spcBef>
                  <a:spcAft>
                    <a:spcPts val="0"/>
                  </a:spcAft>
                  <a:buClr>
                    <a:srgbClr val="000000"/>
                  </a:buClr>
                  <a:buSzPts val="1466"/>
                  <a:buFont typeface="Arial"/>
                  <a:buNone/>
                </a:pPr>
                <a:endParaRPr sz="666" b="0" i="0" u="none" strike="noStrike" cap="none">
                  <a:solidFill>
                    <a:srgbClr val="000000"/>
                  </a:solidFill>
                  <a:latin typeface="Roboto"/>
                  <a:ea typeface="Roboto"/>
                  <a:cs typeface="Roboto"/>
                  <a:sym typeface="Roboto"/>
                </a:endParaRPr>
              </a:p>
            </p:txBody>
          </p:sp>
          <p:pic>
            <p:nvPicPr>
              <p:cNvPr id="830" name="Google Shape;830;g34220c955b4_0_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024743" y="4232589"/>
                <a:ext cx="740204" cy="370476"/>
              </a:xfrm>
              <a:prstGeom prst="rect">
                <a:avLst/>
              </a:prstGeom>
              <a:noFill/>
              <a:ln>
                <a:noFill/>
              </a:ln>
            </p:spPr>
          </p:pic>
        </p:grpSp>
        <p:grpSp>
          <p:nvGrpSpPr>
            <p:cNvPr id="831" name="Google Shape;831;g34220c955b4_0_1"/>
            <p:cNvGrpSpPr/>
            <p:nvPr/>
          </p:nvGrpSpPr>
          <p:grpSpPr>
            <a:xfrm>
              <a:off x="5945233" y="4526227"/>
              <a:ext cx="951615" cy="676039"/>
              <a:chOff x="3881693" y="4123022"/>
              <a:chExt cx="829800" cy="589500"/>
            </a:xfrm>
          </p:grpSpPr>
          <p:sp>
            <p:nvSpPr>
              <p:cNvPr id="832" name="Google Shape;832;g34220c955b4_0_1"/>
              <p:cNvSpPr/>
              <p:nvPr/>
            </p:nvSpPr>
            <p:spPr>
              <a:xfrm>
                <a:off x="3881693" y="4123022"/>
                <a:ext cx="829800" cy="5895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100000"/>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pic>
            <p:nvPicPr>
              <p:cNvPr id="833" name="Google Shape;833;g34220c955b4_0_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3999092" y="4206541"/>
                <a:ext cx="575475" cy="437499"/>
              </a:xfrm>
              <a:prstGeom prst="rect">
                <a:avLst/>
              </a:prstGeom>
              <a:noFill/>
              <a:ln>
                <a:noFill/>
              </a:ln>
            </p:spPr>
          </p:pic>
        </p:grpSp>
        <p:grpSp>
          <p:nvGrpSpPr>
            <p:cNvPr id="834" name="Google Shape;834;g34220c955b4_0_1"/>
            <p:cNvGrpSpPr/>
            <p:nvPr/>
          </p:nvGrpSpPr>
          <p:grpSpPr>
            <a:xfrm>
              <a:off x="4622886" y="4526427"/>
              <a:ext cx="951833" cy="675882"/>
              <a:chOff x="4215249" y="3884303"/>
              <a:chExt cx="714000" cy="507000"/>
            </a:xfrm>
          </p:grpSpPr>
          <p:sp>
            <p:nvSpPr>
              <p:cNvPr id="835" name="Google Shape;835;g34220c955b4_0_1"/>
              <p:cNvSpPr/>
              <p:nvPr/>
            </p:nvSpPr>
            <p:spPr>
              <a:xfrm>
                <a:off x="4215249" y="3884303"/>
                <a:ext cx="714000" cy="5070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l" rtl="0">
                  <a:lnSpc>
                    <a:spcPct val="104761"/>
                  </a:lnSpc>
                  <a:spcBef>
                    <a:spcPts val="0"/>
                  </a:spcBef>
                  <a:spcAft>
                    <a:spcPts val="0"/>
                  </a:spcAft>
                  <a:buClr>
                    <a:srgbClr val="000000"/>
                  </a:buClr>
                  <a:buSzPts val="1466"/>
                  <a:buFont typeface="Arial"/>
                  <a:buNone/>
                </a:pPr>
                <a:endParaRPr sz="666" b="0" i="0" u="none" strike="noStrike" cap="none">
                  <a:solidFill>
                    <a:srgbClr val="000000"/>
                  </a:solidFill>
                  <a:latin typeface="Roboto"/>
                  <a:ea typeface="Roboto"/>
                  <a:cs typeface="Roboto"/>
                  <a:sym typeface="Roboto"/>
                </a:endParaRPr>
              </a:p>
            </p:txBody>
          </p:sp>
          <p:pic>
            <p:nvPicPr>
              <p:cNvPr id="836" name="Google Shape;836;g34220c955b4_0_1"/>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4261671" y="3934599"/>
                <a:ext cx="636816" cy="416592"/>
              </a:xfrm>
              <a:prstGeom prst="rect">
                <a:avLst/>
              </a:prstGeom>
              <a:noFill/>
              <a:ln>
                <a:noFill/>
              </a:ln>
            </p:spPr>
          </p:pic>
        </p:grpSp>
        <p:grpSp>
          <p:nvGrpSpPr>
            <p:cNvPr id="837" name="Google Shape;837;g34220c955b4_0_1"/>
            <p:cNvGrpSpPr/>
            <p:nvPr/>
          </p:nvGrpSpPr>
          <p:grpSpPr>
            <a:xfrm>
              <a:off x="359550" y="1723100"/>
              <a:ext cx="11501700" cy="4303325"/>
              <a:chOff x="359550" y="1723100"/>
              <a:chExt cx="11501700" cy="4303325"/>
            </a:xfrm>
          </p:grpSpPr>
          <p:cxnSp>
            <p:nvCxnSpPr>
              <p:cNvPr id="838" name="Google Shape;838;g34220c955b4_0_1"/>
              <p:cNvCxnSpPr/>
              <p:nvPr/>
            </p:nvCxnSpPr>
            <p:spPr>
              <a:xfrm>
                <a:off x="2487137" y="3303097"/>
                <a:ext cx="0" cy="2554500"/>
              </a:xfrm>
              <a:prstGeom prst="straightConnector1">
                <a:avLst/>
              </a:prstGeom>
              <a:noFill/>
              <a:ln w="21275" cap="flat" cmpd="sng">
                <a:solidFill>
                  <a:srgbClr val="B49823"/>
                </a:solidFill>
                <a:prstDash val="solid"/>
                <a:round/>
                <a:headEnd type="none" w="sm" len="sm"/>
                <a:tailEnd type="none" w="sm" len="sm"/>
              </a:ln>
            </p:spPr>
          </p:cxnSp>
          <p:cxnSp>
            <p:nvCxnSpPr>
              <p:cNvPr id="839" name="Google Shape;839;g34220c955b4_0_1"/>
              <p:cNvCxnSpPr/>
              <p:nvPr/>
            </p:nvCxnSpPr>
            <p:spPr>
              <a:xfrm>
                <a:off x="666000" y="3297150"/>
                <a:ext cx="10898400" cy="0"/>
              </a:xfrm>
              <a:prstGeom prst="straightConnector1">
                <a:avLst/>
              </a:prstGeom>
              <a:noFill/>
              <a:ln w="21275" cap="flat" cmpd="sng">
                <a:solidFill>
                  <a:srgbClr val="B49823"/>
                </a:solidFill>
                <a:prstDash val="solid"/>
                <a:round/>
                <a:headEnd type="none" w="sm" len="sm"/>
                <a:tailEnd type="none" w="sm" len="sm"/>
              </a:ln>
            </p:spPr>
          </p:cxnSp>
          <p:grpSp>
            <p:nvGrpSpPr>
              <p:cNvPr id="840" name="Google Shape;840;g34220c955b4_0_1"/>
              <p:cNvGrpSpPr/>
              <p:nvPr/>
            </p:nvGrpSpPr>
            <p:grpSpPr>
              <a:xfrm>
                <a:off x="1397752" y="1723100"/>
                <a:ext cx="7177149" cy="974700"/>
                <a:chOff x="1397752" y="1723100"/>
                <a:chExt cx="7177149" cy="974700"/>
              </a:xfrm>
            </p:grpSpPr>
            <p:sp>
              <p:nvSpPr>
                <p:cNvPr id="811" name="Google Shape;811;g34220c955b4_0_1"/>
                <p:cNvSpPr/>
                <p:nvPr/>
              </p:nvSpPr>
              <p:spPr>
                <a:xfrm>
                  <a:off x="4286101" y="1723100"/>
                  <a:ext cx="4288800" cy="974700"/>
                </a:xfrm>
                <a:prstGeom prst="rect">
                  <a:avLst/>
                </a:prstGeom>
                <a:solidFill>
                  <a:srgbClr val="FFFFFF"/>
                </a:solidFill>
                <a:ln w="38100" cap="flat" cmpd="sng">
                  <a:solidFill>
                    <a:srgbClr val="B49823"/>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F3F3F"/>
                    </a:buClr>
                    <a:buSzPts val="999"/>
                    <a:buFont typeface="Roboto"/>
                    <a:buNone/>
                  </a:pPr>
                  <a:endParaRPr sz="999" b="0" i="0" u="none" strike="noStrike" cap="none">
                    <a:solidFill>
                      <a:srgbClr val="3F3F3F"/>
                    </a:solidFill>
                    <a:latin typeface="Roboto"/>
                    <a:ea typeface="Roboto"/>
                    <a:cs typeface="Roboto"/>
                    <a:sym typeface="Roboto"/>
                  </a:endParaRPr>
                </a:p>
              </p:txBody>
            </p:sp>
            <p:sp>
              <p:nvSpPr>
                <p:cNvPr id="841" name="Google Shape;841;g34220c955b4_0_1"/>
                <p:cNvSpPr txBox="1"/>
                <p:nvPr/>
              </p:nvSpPr>
              <p:spPr>
                <a:xfrm>
                  <a:off x="4356232" y="1794025"/>
                  <a:ext cx="4132200" cy="787200"/>
                </a:xfrm>
                <a:prstGeom prst="rect">
                  <a:avLst/>
                </a:prstGeom>
                <a:noFill/>
                <a:ln w="11550" cap="flat" cmpd="sng">
                  <a:solidFill>
                    <a:srgbClr val="FFFFFF"/>
                  </a:solidFill>
                  <a:prstDash val="solid"/>
                  <a:round/>
                  <a:headEnd type="none" w="sm" len="sm"/>
                  <a:tailEnd type="none" w="sm" len="sm"/>
                </a:ln>
              </p:spPr>
              <p:txBody>
                <a:bodyPr spcFirstLastPara="1" wrap="square" lIns="31125" tIns="31125" rIns="31125" bIns="31125" anchor="t" anchorCtr="0">
                  <a:spAutoFit/>
                </a:bodyPr>
                <a:lstStyle/>
                <a:p>
                  <a:pPr marL="0" marR="0" lvl="0" indent="34611" algn="ctr" rtl="0">
                    <a:lnSpc>
                      <a:spcPct val="100000"/>
                    </a:lnSpc>
                    <a:spcBef>
                      <a:spcPts val="0"/>
                    </a:spcBef>
                    <a:spcAft>
                      <a:spcPts val="0"/>
                    </a:spcAft>
                    <a:buClr>
                      <a:srgbClr val="3F3F3F"/>
                    </a:buClr>
                    <a:buSzPts val="1908"/>
                    <a:buFont typeface="Roboto"/>
                    <a:buNone/>
                  </a:pPr>
                  <a:r>
                    <a:rPr lang="en-US" sz="2452" b="1" i="0" u="none" strike="noStrike" cap="none">
                      <a:solidFill>
                        <a:srgbClr val="B49823"/>
                      </a:solidFill>
                      <a:latin typeface="Roboto"/>
                      <a:ea typeface="Roboto"/>
                      <a:cs typeface="Roboto"/>
                      <a:sym typeface="Roboto"/>
                    </a:rPr>
                    <a:t>TAC</a:t>
                  </a:r>
                  <a:endParaRPr sz="1453" b="1" i="0" u="none" strike="noStrike" cap="none">
                    <a:solidFill>
                      <a:srgbClr val="B49823"/>
                    </a:solidFill>
                    <a:latin typeface="Arial"/>
                    <a:ea typeface="Arial"/>
                    <a:cs typeface="Arial"/>
                    <a:sym typeface="Arial"/>
                  </a:endParaRPr>
                </a:p>
                <a:p>
                  <a:pPr marL="0" marR="0" lvl="0" indent="34611" algn="ctr" rtl="0">
                    <a:lnSpc>
                      <a:spcPct val="100000"/>
                    </a:lnSpc>
                    <a:spcBef>
                      <a:spcPts val="0"/>
                    </a:spcBef>
                    <a:spcAft>
                      <a:spcPts val="0"/>
                    </a:spcAft>
                    <a:buClr>
                      <a:srgbClr val="3F3F3F"/>
                    </a:buClr>
                    <a:buSzPts val="1908"/>
                    <a:buFont typeface="Roboto"/>
                    <a:buNone/>
                  </a:pPr>
                  <a:r>
                    <a:rPr lang="en-US" sz="2252" b="0" i="0" u="none" strike="noStrike" cap="none">
                      <a:solidFill>
                        <a:srgbClr val="3F3F3F"/>
                      </a:solidFill>
                      <a:latin typeface="Roboto"/>
                      <a:ea typeface="Roboto"/>
                      <a:cs typeface="Roboto"/>
                      <a:sym typeface="Roboto"/>
                    </a:rPr>
                    <a:t>Technical Advisory Council</a:t>
                  </a:r>
                  <a:endParaRPr sz="1162" b="0" i="0" u="none" strike="noStrike" cap="none">
                    <a:solidFill>
                      <a:srgbClr val="000000"/>
                    </a:solidFill>
                    <a:latin typeface="Arial"/>
                    <a:ea typeface="Arial"/>
                    <a:cs typeface="Arial"/>
                    <a:sym typeface="Arial"/>
                  </a:endParaRPr>
                </a:p>
              </p:txBody>
            </p:sp>
            <p:grpSp>
              <p:nvGrpSpPr>
                <p:cNvPr id="842" name="Google Shape;842;g34220c955b4_0_1"/>
                <p:cNvGrpSpPr/>
                <p:nvPr/>
              </p:nvGrpSpPr>
              <p:grpSpPr>
                <a:xfrm>
                  <a:off x="1397752" y="1910838"/>
                  <a:ext cx="2625224" cy="599075"/>
                  <a:chOff x="-1" y="-1"/>
                  <a:chExt cx="2980500" cy="662400"/>
                </a:xfrm>
              </p:grpSpPr>
              <p:sp>
                <p:nvSpPr>
                  <p:cNvPr id="843" name="Google Shape;843;g34220c955b4_0_1"/>
                  <p:cNvSpPr/>
                  <p:nvPr/>
                </p:nvSpPr>
                <p:spPr>
                  <a:xfrm>
                    <a:off x="-1" y="-1"/>
                    <a:ext cx="2980500" cy="662400"/>
                  </a:xfrm>
                  <a:prstGeom prst="rect">
                    <a:avLst/>
                  </a:prstGeom>
                  <a:solidFill>
                    <a:srgbClr val="FFFFFF"/>
                  </a:solidFill>
                  <a:ln w="38100" cap="flat" cmpd="sng">
                    <a:solidFill>
                      <a:srgbClr val="B49823"/>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999"/>
                      <a:buFont typeface="Roboto"/>
                      <a:buNone/>
                    </a:pPr>
                    <a:endParaRPr sz="999" b="0" i="0" u="none" strike="noStrike" cap="none">
                      <a:solidFill>
                        <a:srgbClr val="7F7F7F"/>
                      </a:solidFill>
                      <a:latin typeface="Roboto"/>
                      <a:ea typeface="Roboto"/>
                      <a:cs typeface="Roboto"/>
                      <a:sym typeface="Roboto"/>
                    </a:endParaRPr>
                  </a:p>
                </p:txBody>
              </p:sp>
              <p:sp>
                <p:nvSpPr>
                  <p:cNvPr id="844" name="Google Shape;844;g34220c955b4_0_1"/>
                  <p:cNvSpPr txBox="1"/>
                  <p:nvPr/>
                </p:nvSpPr>
                <p:spPr>
                  <a:xfrm>
                    <a:off x="166919" y="132346"/>
                    <a:ext cx="2676600" cy="363300"/>
                  </a:xfrm>
                  <a:prstGeom prst="rect">
                    <a:avLst/>
                  </a:prstGeom>
                  <a:solidFill>
                    <a:srgbClr val="FFFFFF"/>
                  </a:solidFill>
                  <a:ln>
                    <a:noFill/>
                  </a:ln>
                </p:spPr>
                <p:txBody>
                  <a:bodyPr spcFirstLastPara="1" wrap="square" lIns="31125" tIns="31125" rIns="31125" bIns="31125" anchor="t" anchorCtr="0">
                    <a:spAutoFit/>
                  </a:bodyPr>
                  <a:lstStyle/>
                  <a:p>
                    <a:pPr marL="0" marR="0" lvl="0" indent="34611" algn="ctr" rtl="0">
                      <a:lnSpc>
                        <a:spcPct val="100000"/>
                      </a:lnSpc>
                      <a:spcBef>
                        <a:spcPts val="0"/>
                      </a:spcBef>
                      <a:spcAft>
                        <a:spcPts val="0"/>
                      </a:spcAft>
                      <a:buClr>
                        <a:srgbClr val="7F7F7F"/>
                      </a:buClr>
                      <a:buSzPts val="1363"/>
                      <a:buFont typeface="Roboto"/>
                      <a:buNone/>
                    </a:pPr>
                    <a:r>
                      <a:rPr lang="en-US" sz="1726" b="0" i="0" u="none" strike="noStrike" cap="none">
                        <a:solidFill>
                          <a:srgbClr val="B49823"/>
                        </a:solidFill>
                        <a:latin typeface="Roboto"/>
                        <a:ea typeface="Roboto"/>
                        <a:cs typeface="Roboto"/>
                        <a:sym typeface="Roboto"/>
                      </a:rPr>
                      <a:t>Governing Board</a:t>
                    </a:r>
                    <a:endParaRPr sz="1362" b="0" i="0" u="none" strike="noStrike" cap="none">
                      <a:solidFill>
                        <a:srgbClr val="B49823"/>
                      </a:solidFill>
                      <a:latin typeface="Arial"/>
                      <a:ea typeface="Arial"/>
                      <a:cs typeface="Arial"/>
                      <a:sym typeface="Arial"/>
                    </a:endParaRPr>
                  </a:p>
                </p:txBody>
              </p:sp>
            </p:grpSp>
          </p:grpSp>
          <p:sp>
            <p:nvSpPr>
              <p:cNvPr id="845" name="Google Shape;845;g34220c955b4_0_1"/>
              <p:cNvSpPr txBox="1"/>
              <p:nvPr/>
            </p:nvSpPr>
            <p:spPr>
              <a:xfrm>
                <a:off x="359550" y="5599525"/>
                <a:ext cx="11501700" cy="426900"/>
              </a:xfrm>
              <a:prstGeom prst="rect">
                <a:avLst/>
              </a:prstGeom>
              <a:solidFill>
                <a:srgbClr val="B49823"/>
              </a:solidFill>
              <a:ln w="11550" cap="flat" cmpd="sng">
                <a:solidFill>
                  <a:srgbClr val="FFFFFF"/>
                </a:solidFill>
                <a:prstDash val="solid"/>
                <a:round/>
                <a:headEnd type="none" w="sm" len="sm"/>
                <a:tailEnd type="none" w="sm" len="sm"/>
              </a:ln>
            </p:spPr>
            <p:txBody>
              <a:bodyPr spcFirstLastPara="1" wrap="square" lIns="31125" tIns="31125" rIns="31125" bIns="31125" anchor="t" anchorCtr="0">
                <a:noAutofit/>
              </a:bodyPr>
              <a:lstStyle/>
              <a:p>
                <a:pPr marL="0" marR="0" lvl="0" indent="34611" algn="ctr" rtl="0">
                  <a:lnSpc>
                    <a:spcPct val="100000"/>
                  </a:lnSpc>
                  <a:spcBef>
                    <a:spcPts val="0"/>
                  </a:spcBef>
                  <a:spcAft>
                    <a:spcPts val="0"/>
                  </a:spcAft>
                  <a:buClr>
                    <a:srgbClr val="FFFFFF"/>
                  </a:buClr>
                  <a:buSzPts val="1726"/>
                  <a:buFont typeface="Roboto"/>
                  <a:buNone/>
                </a:pPr>
                <a:endParaRPr sz="999" b="0" i="0" u="none" strike="noStrike" cap="none">
                  <a:solidFill>
                    <a:srgbClr val="000000"/>
                  </a:solidFill>
                  <a:latin typeface="Arial"/>
                  <a:ea typeface="Arial"/>
                  <a:cs typeface="Arial"/>
                  <a:sym typeface="Arial"/>
                </a:endParaRPr>
              </a:p>
            </p:txBody>
          </p:sp>
          <p:grpSp>
            <p:nvGrpSpPr>
              <p:cNvPr id="846" name="Google Shape;846;g34220c955b4_0_1"/>
              <p:cNvGrpSpPr/>
              <p:nvPr/>
            </p:nvGrpSpPr>
            <p:grpSpPr>
              <a:xfrm>
                <a:off x="2046231" y="4524491"/>
                <a:ext cx="883151" cy="675695"/>
                <a:chOff x="6614480" y="4123139"/>
                <a:chExt cx="770100" cy="589200"/>
              </a:xfrm>
            </p:grpSpPr>
            <p:sp>
              <p:nvSpPr>
                <p:cNvPr id="847" name="Google Shape;847;g34220c955b4_0_1"/>
                <p:cNvSpPr/>
                <p:nvPr/>
              </p:nvSpPr>
              <p:spPr>
                <a:xfrm>
                  <a:off x="6614480" y="4123139"/>
                  <a:ext cx="770100" cy="5892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0" rIns="0" bIns="0" anchor="ctr" anchorCtr="0">
                  <a:noAutofit/>
                </a:bodyPr>
                <a:lstStyle/>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r>
                    <a:rPr lang="en-US" sz="666" b="0" i="0" u="none" strike="noStrike" cap="none">
                      <a:solidFill>
                        <a:srgbClr val="000000"/>
                      </a:solidFill>
                      <a:latin typeface="Roboto"/>
                      <a:ea typeface="Roboto"/>
                      <a:cs typeface="Roboto"/>
                      <a:sym typeface="Roboto"/>
                    </a:rPr>
                    <a:t>rawtoaces</a:t>
                  </a: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11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1199" b="0" i="0" u="none" strike="noStrike" cap="none">
                    <a:solidFill>
                      <a:srgbClr val="000000"/>
                    </a:solidFill>
                    <a:latin typeface="Roboto"/>
                    <a:ea typeface="Roboto"/>
                    <a:cs typeface="Roboto"/>
                    <a:sym typeface="Roboto"/>
                  </a:endParaRPr>
                </a:p>
              </p:txBody>
            </p:sp>
            <p:pic>
              <p:nvPicPr>
                <p:cNvPr id="848" name="Google Shape;848;g34220c955b4_0_1"/>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6768944" y="4197075"/>
                  <a:ext cx="488138" cy="330322"/>
                </a:xfrm>
                <a:prstGeom prst="rect">
                  <a:avLst/>
                </a:prstGeom>
                <a:noFill/>
                <a:ln>
                  <a:noFill/>
                </a:ln>
              </p:spPr>
            </p:pic>
          </p:grpSp>
        </p:grpSp>
        <p:grpSp>
          <p:nvGrpSpPr>
            <p:cNvPr id="849" name="Google Shape;849;g34220c955b4_0_1"/>
            <p:cNvGrpSpPr/>
            <p:nvPr/>
          </p:nvGrpSpPr>
          <p:grpSpPr>
            <a:xfrm>
              <a:off x="9178454" y="3562560"/>
              <a:ext cx="951615" cy="676039"/>
              <a:chOff x="10218882" y="4144867"/>
              <a:chExt cx="829800" cy="589500"/>
            </a:xfrm>
          </p:grpSpPr>
          <p:sp>
            <p:nvSpPr>
              <p:cNvPr id="850" name="Google Shape;850;g34220c955b4_0_1"/>
              <p:cNvSpPr/>
              <p:nvPr/>
            </p:nvSpPr>
            <p:spPr>
              <a:xfrm>
                <a:off x="10218882" y="4144867"/>
                <a:ext cx="829800" cy="5895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100000"/>
                  </a:lnSpc>
                  <a:spcBef>
                    <a:spcPts val="0"/>
                  </a:spcBef>
                  <a:spcAft>
                    <a:spcPts val="0"/>
                  </a:spcAft>
                  <a:buClr>
                    <a:srgbClr val="000000"/>
                  </a:buClr>
                  <a:buSzPts val="1466"/>
                  <a:buFont typeface="Arial"/>
                  <a:buNone/>
                </a:pPr>
                <a:endParaRPr sz="1066" b="0" i="0" u="none" strike="noStrike" cap="none">
                  <a:solidFill>
                    <a:srgbClr val="000000"/>
                  </a:solidFill>
                  <a:latin typeface="Roboto"/>
                  <a:ea typeface="Roboto"/>
                  <a:cs typeface="Roboto"/>
                  <a:sym typeface="Roboto"/>
                </a:endParaRPr>
              </a:p>
            </p:txBody>
          </p:sp>
          <p:pic>
            <p:nvPicPr>
              <p:cNvPr id="851" name="Google Shape;851;g34220c955b4_0_1"/>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0402843" y="4229609"/>
                <a:ext cx="458900" cy="392325"/>
              </a:xfrm>
              <a:prstGeom prst="rect">
                <a:avLst/>
              </a:prstGeom>
              <a:noFill/>
              <a:ln>
                <a:noFill/>
              </a:ln>
            </p:spPr>
          </p:pic>
        </p:grpSp>
        <p:grpSp>
          <p:nvGrpSpPr>
            <p:cNvPr id="852" name="Google Shape;852;g34220c955b4_0_1"/>
            <p:cNvGrpSpPr/>
            <p:nvPr/>
          </p:nvGrpSpPr>
          <p:grpSpPr>
            <a:xfrm>
              <a:off x="7870484" y="3562732"/>
              <a:ext cx="951615" cy="675695"/>
              <a:chOff x="220316" y="4242138"/>
              <a:chExt cx="829800" cy="589200"/>
            </a:xfrm>
          </p:grpSpPr>
          <p:sp>
            <p:nvSpPr>
              <p:cNvPr id="853" name="Google Shape;853;g34220c955b4_0_1"/>
              <p:cNvSpPr/>
              <p:nvPr/>
            </p:nvSpPr>
            <p:spPr>
              <a:xfrm>
                <a:off x="220316" y="4242138"/>
                <a:ext cx="829800" cy="5892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100000"/>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pic>
            <p:nvPicPr>
              <p:cNvPr id="854" name="Google Shape;854;g34220c955b4_0_1"/>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286989" y="4467820"/>
                <a:ext cx="696550" cy="135732"/>
              </a:xfrm>
              <a:prstGeom prst="rect">
                <a:avLst/>
              </a:prstGeom>
              <a:noFill/>
              <a:ln>
                <a:noFill/>
              </a:ln>
            </p:spPr>
          </p:pic>
        </p:grpSp>
        <p:grpSp>
          <p:nvGrpSpPr>
            <p:cNvPr id="855" name="Google Shape;855;g34220c955b4_0_1"/>
            <p:cNvGrpSpPr/>
            <p:nvPr/>
          </p:nvGrpSpPr>
          <p:grpSpPr>
            <a:xfrm>
              <a:off x="10474724" y="3562728"/>
              <a:ext cx="951615" cy="675695"/>
              <a:chOff x="11129824" y="4144922"/>
              <a:chExt cx="829800" cy="589200"/>
            </a:xfrm>
          </p:grpSpPr>
          <p:sp>
            <p:nvSpPr>
              <p:cNvPr id="856" name="Google Shape;856;g34220c955b4_0_1"/>
              <p:cNvSpPr/>
              <p:nvPr/>
            </p:nvSpPr>
            <p:spPr>
              <a:xfrm>
                <a:off x="11129824" y="4144922"/>
                <a:ext cx="829800" cy="5892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100000"/>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pic>
            <p:nvPicPr>
              <p:cNvPr id="857" name="Google Shape;857;g34220c955b4_0_1"/>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1257511" y="4214050"/>
                <a:ext cx="575500" cy="438584"/>
              </a:xfrm>
              <a:prstGeom prst="rect">
                <a:avLst/>
              </a:prstGeom>
              <a:noFill/>
              <a:ln>
                <a:noFill/>
              </a:ln>
            </p:spPr>
          </p:pic>
        </p:grpSp>
        <p:grpSp>
          <p:nvGrpSpPr>
            <p:cNvPr id="858" name="Google Shape;858;g34220c955b4_0_1"/>
            <p:cNvGrpSpPr/>
            <p:nvPr/>
          </p:nvGrpSpPr>
          <p:grpSpPr>
            <a:xfrm>
              <a:off x="6624116" y="3562475"/>
              <a:ext cx="883045" cy="676282"/>
              <a:chOff x="9635938" y="3897695"/>
              <a:chExt cx="662400" cy="507300"/>
            </a:xfrm>
          </p:grpSpPr>
          <p:sp>
            <p:nvSpPr>
              <p:cNvPr id="859" name="Google Shape;859;g34220c955b4_0_1"/>
              <p:cNvSpPr/>
              <p:nvPr/>
            </p:nvSpPr>
            <p:spPr>
              <a:xfrm>
                <a:off x="9635938" y="3897695"/>
                <a:ext cx="662400" cy="5073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80000"/>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pic>
            <p:nvPicPr>
              <p:cNvPr id="860" name="Google Shape;860;g34220c955b4_0_1"/>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9701230" y="3939054"/>
                <a:ext cx="559915" cy="452040"/>
              </a:xfrm>
              <a:prstGeom prst="rect">
                <a:avLst/>
              </a:prstGeom>
              <a:noFill/>
              <a:ln>
                <a:noFill/>
              </a:ln>
            </p:spPr>
          </p:pic>
        </p:grpSp>
        <p:grpSp>
          <p:nvGrpSpPr>
            <p:cNvPr id="861" name="Google Shape;861;g34220c955b4_0_1"/>
            <p:cNvGrpSpPr/>
            <p:nvPr/>
          </p:nvGrpSpPr>
          <p:grpSpPr>
            <a:xfrm>
              <a:off x="5335804" y="3562483"/>
              <a:ext cx="883045" cy="676282"/>
              <a:chOff x="10385705" y="3900703"/>
              <a:chExt cx="662400" cy="507300"/>
            </a:xfrm>
          </p:grpSpPr>
          <p:sp>
            <p:nvSpPr>
              <p:cNvPr id="862" name="Google Shape;862;g34220c955b4_0_1"/>
              <p:cNvSpPr/>
              <p:nvPr/>
            </p:nvSpPr>
            <p:spPr>
              <a:xfrm>
                <a:off x="10385705" y="3900703"/>
                <a:ext cx="662400" cy="5073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80000"/>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pic>
            <p:nvPicPr>
              <p:cNvPr id="863" name="Google Shape;863;g34220c955b4_0_1"/>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0410397" y="3944644"/>
                <a:ext cx="607371" cy="423567"/>
              </a:xfrm>
              <a:prstGeom prst="rect">
                <a:avLst/>
              </a:prstGeom>
              <a:noFill/>
              <a:ln w="16925" cap="flat" cmpd="sng">
                <a:solidFill>
                  <a:srgbClr val="FFFFFF"/>
                </a:solidFill>
                <a:prstDash val="solid"/>
                <a:round/>
                <a:headEnd type="none" w="sm" len="sm"/>
                <a:tailEnd type="none" w="sm" len="sm"/>
              </a:ln>
            </p:spPr>
          </p:pic>
        </p:grpSp>
        <p:sp>
          <p:nvSpPr>
            <p:cNvPr id="864" name="Google Shape;864;g34220c955b4_0_1"/>
            <p:cNvSpPr/>
            <p:nvPr/>
          </p:nvSpPr>
          <p:spPr>
            <a:xfrm>
              <a:off x="4027235" y="3562483"/>
              <a:ext cx="882900" cy="6762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80000"/>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grpSp>
          <p:nvGrpSpPr>
            <p:cNvPr id="865" name="Google Shape;865;g34220c955b4_0_1"/>
            <p:cNvGrpSpPr/>
            <p:nvPr/>
          </p:nvGrpSpPr>
          <p:grpSpPr>
            <a:xfrm>
              <a:off x="1429877" y="3562941"/>
              <a:ext cx="883024" cy="676247"/>
              <a:chOff x="388508" y="3509796"/>
              <a:chExt cx="957000" cy="732900"/>
            </a:xfrm>
          </p:grpSpPr>
          <p:sp>
            <p:nvSpPr>
              <p:cNvPr id="866" name="Google Shape;866;g34220c955b4_0_1"/>
              <p:cNvSpPr/>
              <p:nvPr/>
            </p:nvSpPr>
            <p:spPr>
              <a:xfrm>
                <a:off x="388508" y="3509796"/>
                <a:ext cx="957000" cy="7329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80000"/>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sp>
            <p:nvSpPr>
              <p:cNvPr id="867" name="Google Shape;867;g34220c955b4_0_1"/>
              <p:cNvSpPr txBox="1"/>
              <p:nvPr/>
            </p:nvSpPr>
            <p:spPr>
              <a:xfrm>
                <a:off x="472075" y="3660294"/>
                <a:ext cx="809100" cy="418200"/>
              </a:xfrm>
              <a:prstGeom prst="rect">
                <a:avLst/>
              </a:prstGeom>
              <a:noFill/>
              <a:ln>
                <a:noFill/>
              </a:ln>
            </p:spPr>
            <p:txBody>
              <a:bodyPr spcFirstLastPara="1" wrap="square" lIns="84350" tIns="84350" rIns="84350" bIns="84350" anchor="t" anchorCtr="0">
                <a:spAutoFit/>
              </a:bodyPr>
              <a:lstStyle/>
              <a:p>
                <a:pPr marL="0" lvl="0" indent="0" algn="ctr" rtl="0">
                  <a:spcBef>
                    <a:spcPts val="0"/>
                  </a:spcBef>
                  <a:spcAft>
                    <a:spcPts val="0"/>
                  </a:spcAft>
                  <a:buNone/>
                </a:pPr>
                <a:r>
                  <a:rPr lang="en-US"/>
                  <a:t>RMTC</a:t>
                </a:r>
                <a:endParaRPr/>
              </a:p>
            </p:txBody>
          </p:sp>
        </p:grpSp>
        <p:sp>
          <p:nvSpPr>
            <p:cNvPr id="868" name="Google Shape;868;g34220c955b4_0_1"/>
            <p:cNvSpPr txBox="1"/>
            <p:nvPr/>
          </p:nvSpPr>
          <p:spPr>
            <a:xfrm>
              <a:off x="4247450" y="5570594"/>
              <a:ext cx="4488600" cy="450300"/>
            </a:xfrm>
            <a:prstGeom prst="rect">
              <a:avLst/>
            </a:prstGeom>
            <a:noFill/>
            <a:ln>
              <a:noFill/>
            </a:ln>
          </p:spPr>
          <p:txBody>
            <a:bodyPr spcFirstLastPara="1" wrap="square" lIns="91425" tIns="91425" rIns="91425" bIns="91425" anchor="t" anchorCtr="0">
              <a:spAutoFit/>
            </a:bodyPr>
            <a:lstStyle/>
            <a:p>
              <a:pPr marL="0" lvl="0" indent="34611" algn="ctr" rtl="0">
                <a:spcBef>
                  <a:spcPts val="0"/>
                </a:spcBef>
                <a:spcAft>
                  <a:spcPts val="0"/>
                </a:spcAft>
                <a:buNone/>
              </a:pPr>
              <a:r>
                <a:rPr lang="en-US" sz="1726">
                  <a:solidFill>
                    <a:srgbClr val="FFFFFF"/>
                  </a:solidFill>
                  <a:latin typeface="Roboto"/>
                  <a:ea typeface="Roboto"/>
                  <a:cs typeface="Roboto"/>
                  <a:sym typeface="Roboto"/>
                </a:rPr>
                <a:t>Continuous Integration platform</a:t>
              </a:r>
              <a:endParaRPr sz="999">
                <a:solidFill>
                  <a:srgbClr val="000000"/>
                </a:solidFill>
              </a:endParaRPr>
            </a:p>
          </p:txBody>
        </p:sp>
        <p:cxnSp>
          <p:nvCxnSpPr>
            <p:cNvPr id="869" name="Google Shape;869;g34220c955b4_0_1"/>
            <p:cNvCxnSpPr/>
            <p:nvPr/>
          </p:nvCxnSpPr>
          <p:spPr>
            <a:xfrm>
              <a:off x="1279625" y="3305412"/>
              <a:ext cx="0" cy="2583300"/>
            </a:xfrm>
            <a:prstGeom prst="straightConnector1">
              <a:avLst/>
            </a:prstGeom>
            <a:noFill/>
            <a:ln w="21275" cap="flat" cmpd="sng">
              <a:solidFill>
                <a:srgbClr val="B49823"/>
              </a:solidFill>
              <a:prstDash val="solid"/>
              <a:round/>
              <a:headEnd type="none" w="sm" len="sm"/>
              <a:tailEnd type="none" w="sm" len="sm"/>
            </a:ln>
          </p:spPr>
        </p:cxnSp>
        <p:cxnSp>
          <p:nvCxnSpPr>
            <p:cNvPr id="870" name="Google Shape;870;g34220c955b4_0_1"/>
            <p:cNvCxnSpPr/>
            <p:nvPr/>
          </p:nvCxnSpPr>
          <p:spPr>
            <a:xfrm>
              <a:off x="666925" y="3282637"/>
              <a:ext cx="0" cy="2583300"/>
            </a:xfrm>
            <a:prstGeom prst="straightConnector1">
              <a:avLst/>
            </a:prstGeom>
            <a:noFill/>
            <a:ln w="21275" cap="flat" cmpd="sng">
              <a:solidFill>
                <a:srgbClr val="B49823"/>
              </a:solidFill>
              <a:prstDash val="solid"/>
              <a:round/>
              <a:headEnd type="none" w="sm" len="sm"/>
              <a:tailEnd type="none" w="sm" len="sm"/>
            </a:ln>
          </p:spPr>
        </p:cxnSp>
        <p:sp>
          <p:nvSpPr>
            <p:cNvPr id="871" name="Google Shape;871;g34220c955b4_0_1"/>
            <p:cNvSpPr/>
            <p:nvPr/>
          </p:nvSpPr>
          <p:spPr>
            <a:xfrm>
              <a:off x="229621" y="3562941"/>
              <a:ext cx="882900" cy="6762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80000"/>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grpSp>
          <p:nvGrpSpPr>
            <p:cNvPr id="872" name="Google Shape;872;g34220c955b4_0_1"/>
            <p:cNvGrpSpPr/>
            <p:nvPr/>
          </p:nvGrpSpPr>
          <p:grpSpPr>
            <a:xfrm>
              <a:off x="827580" y="4526589"/>
              <a:ext cx="883151" cy="675695"/>
              <a:chOff x="11032282" y="4199339"/>
              <a:chExt cx="770100" cy="589200"/>
            </a:xfrm>
          </p:grpSpPr>
          <p:sp>
            <p:nvSpPr>
              <p:cNvPr id="873" name="Google Shape;873;g34220c955b4_0_1"/>
              <p:cNvSpPr/>
              <p:nvPr/>
            </p:nvSpPr>
            <p:spPr>
              <a:xfrm>
                <a:off x="11032282" y="4199339"/>
                <a:ext cx="770100" cy="5892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l" rtl="0">
                  <a:lnSpc>
                    <a:spcPct val="104761"/>
                  </a:lnSpc>
                  <a:spcBef>
                    <a:spcPts val="0"/>
                  </a:spcBef>
                  <a:spcAft>
                    <a:spcPts val="0"/>
                  </a:spcAft>
                  <a:buClr>
                    <a:srgbClr val="000000"/>
                  </a:buClr>
                  <a:buSzPts val="1466"/>
                  <a:buFont typeface="Roboto"/>
                  <a:buNone/>
                </a:pPr>
                <a:endParaRPr sz="1066" b="0" i="0" u="none" strike="noStrike" cap="none">
                  <a:solidFill>
                    <a:srgbClr val="000000"/>
                  </a:solidFill>
                  <a:latin typeface="Roboto"/>
                  <a:ea typeface="Roboto"/>
                  <a:cs typeface="Roboto"/>
                  <a:sym typeface="Roboto"/>
                </a:endParaRPr>
              </a:p>
            </p:txBody>
          </p:sp>
          <p:pic>
            <p:nvPicPr>
              <p:cNvPr id="874" name="Google Shape;874;g34220c955b4_0_1"/>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1221313" y="4255213"/>
                <a:ext cx="461400" cy="461400"/>
              </a:xfrm>
              <a:prstGeom prst="rect">
                <a:avLst/>
              </a:prstGeom>
              <a:noFill/>
              <a:ln>
                <a:noFill/>
              </a:ln>
            </p:spPr>
          </p:pic>
        </p:grpSp>
        <p:grpSp>
          <p:nvGrpSpPr>
            <p:cNvPr id="875" name="Google Shape;875;g34220c955b4_0_1"/>
            <p:cNvGrpSpPr/>
            <p:nvPr/>
          </p:nvGrpSpPr>
          <p:grpSpPr>
            <a:xfrm>
              <a:off x="2712577" y="3562941"/>
              <a:ext cx="883024" cy="676247"/>
              <a:chOff x="388508" y="3509796"/>
              <a:chExt cx="957000" cy="732900"/>
            </a:xfrm>
          </p:grpSpPr>
          <p:sp>
            <p:nvSpPr>
              <p:cNvPr id="876" name="Google Shape;876;g34220c955b4_0_1"/>
              <p:cNvSpPr/>
              <p:nvPr/>
            </p:nvSpPr>
            <p:spPr>
              <a:xfrm>
                <a:off x="388508" y="3509796"/>
                <a:ext cx="957000" cy="732900"/>
              </a:xfrm>
              <a:prstGeom prst="rect">
                <a:avLst/>
              </a:prstGeom>
              <a:solidFill>
                <a:srgbClr val="FFFFFF"/>
              </a:solidFill>
              <a:ln w="45150" cap="flat" cmpd="sng">
                <a:solidFill>
                  <a:srgbClr val="B49823"/>
                </a:solidFill>
                <a:prstDash val="solid"/>
                <a:round/>
                <a:headEnd type="none" w="sm" len="sm"/>
                <a:tailEnd type="none" w="sm" len="sm"/>
              </a:ln>
              <a:effectLst>
                <a:outerShdw blurRad="101581" dist="33860" dir="5400000" algn="bl" rotWithShape="0">
                  <a:srgbClr val="000000">
                    <a:alpha val="49020"/>
                  </a:srgbClr>
                </a:outerShdw>
              </a:effectLst>
            </p:spPr>
            <p:txBody>
              <a:bodyPr spcFirstLastPara="1" wrap="square" lIns="0" tIns="48750" rIns="0" bIns="0" anchor="t" anchorCtr="0">
                <a:noAutofit/>
              </a:bodyPr>
              <a:lstStyle/>
              <a:p>
                <a:pPr marL="0" marR="0" lvl="0" indent="0" algn="ctr" rtl="0">
                  <a:lnSpc>
                    <a:spcPct val="80000"/>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399" b="0" i="0" u="none" strike="noStrike" cap="none">
                  <a:solidFill>
                    <a:srgbClr val="000000"/>
                  </a:solidFill>
                  <a:latin typeface="Roboto"/>
                  <a:ea typeface="Roboto"/>
                  <a:cs typeface="Roboto"/>
                  <a:sym typeface="Roboto"/>
                </a:endParaRPr>
              </a:p>
              <a:p>
                <a:pPr marL="0" marR="0" lvl="0" indent="0" algn="ctr" rtl="0">
                  <a:lnSpc>
                    <a:spcPct val="104761"/>
                  </a:lnSpc>
                  <a:spcBef>
                    <a:spcPts val="0"/>
                  </a:spcBef>
                  <a:spcAft>
                    <a:spcPts val="0"/>
                  </a:spcAft>
                  <a:buClr>
                    <a:srgbClr val="000000"/>
                  </a:buClr>
                  <a:buSzPts val="1466"/>
                  <a:buFont typeface="Roboto"/>
                  <a:buNone/>
                </a:pPr>
                <a:endParaRPr sz="666" b="0" i="0" u="none" strike="noStrike" cap="none">
                  <a:solidFill>
                    <a:srgbClr val="000000"/>
                  </a:solidFill>
                  <a:latin typeface="Roboto"/>
                  <a:ea typeface="Roboto"/>
                  <a:cs typeface="Roboto"/>
                  <a:sym typeface="Roboto"/>
                </a:endParaRPr>
              </a:p>
            </p:txBody>
          </p:sp>
          <p:sp>
            <p:nvSpPr>
              <p:cNvPr id="877" name="Google Shape;877;g34220c955b4_0_1"/>
              <p:cNvSpPr txBox="1"/>
              <p:nvPr/>
            </p:nvSpPr>
            <p:spPr>
              <a:xfrm>
                <a:off x="472075" y="3660294"/>
                <a:ext cx="809100" cy="418200"/>
              </a:xfrm>
              <a:prstGeom prst="rect">
                <a:avLst/>
              </a:prstGeom>
              <a:noFill/>
              <a:ln>
                <a:noFill/>
              </a:ln>
            </p:spPr>
            <p:txBody>
              <a:bodyPr spcFirstLastPara="1" wrap="square" lIns="84350" tIns="84350" rIns="84350" bIns="84350" anchor="t" anchorCtr="0">
                <a:spAutoFit/>
              </a:bodyPr>
              <a:lstStyle/>
              <a:p>
                <a:pPr marL="0" lvl="0" indent="0" algn="ctr" rtl="0">
                  <a:spcBef>
                    <a:spcPts val="0"/>
                  </a:spcBef>
                  <a:spcAft>
                    <a:spcPts val="0"/>
                  </a:spcAft>
                  <a:buNone/>
                </a:pPr>
                <a:r>
                  <a:rPr lang="en-US"/>
                  <a:t>DNA</a:t>
                </a:r>
                <a:endParaRPr/>
              </a:p>
            </p:txBody>
          </p:sp>
        </p:grpSp>
        <p:pic>
          <p:nvPicPr>
            <p:cNvPr id="878" name="Google Shape;878;g34220c955b4_0_1" title="IMG_8648.jpeg"/>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269900" y="3726653"/>
              <a:ext cx="809824" cy="320872"/>
            </a:xfrm>
            <a:prstGeom prst="rect">
              <a:avLst/>
            </a:prstGeom>
            <a:noFill/>
            <a:ln>
              <a:noFill/>
            </a:ln>
          </p:spPr>
        </p:pic>
        <p:pic>
          <p:nvPicPr>
            <p:cNvPr id="879" name="Google Shape;879;g34220c955b4_0_1" title="openapv-horizontal-black.png"/>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4077050" y="3791640"/>
              <a:ext cx="791752" cy="23931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g117e4d82ba8_0_31"/>
          <p:cNvPicPr preferRelativeResize="0">
            <a:picLocks noGrp="1"/>
          </p:cNvPicPr>
          <p:nvPr>
            <p:ph type="pic" idx="2"/>
          </p:nvPr>
        </p:nvPicPr>
        <p:blipFill>
          <a:blip r:embed="rId3">
            <a:alphaModFix/>
          </a:blip>
          <a:stretch>
            <a:fillRect/>
          </a:stretch>
        </p:blipFill>
        <p:spPr>
          <a:xfrm>
            <a:off x="1116375" y="3942850"/>
            <a:ext cx="3281243" cy="2112300"/>
          </a:xfrm>
          <a:prstGeom prst="rect">
            <a:avLst/>
          </a:prstGeom>
          <a:noFill/>
        </p:spPr>
      </p:pic>
      <p:grpSp>
        <p:nvGrpSpPr>
          <p:cNvPr id="885" name="Google Shape;885;g117e4d82ba8_0_31"/>
          <p:cNvGrpSpPr/>
          <p:nvPr/>
        </p:nvGrpSpPr>
        <p:grpSpPr>
          <a:xfrm>
            <a:off x="5484458" y="241709"/>
            <a:ext cx="7864571" cy="3239864"/>
            <a:chOff x="3903911" y="3107268"/>
            <a:chExt cx="5241300" cy="2078568"/>
          </a:xfrm>
        </p:grpSpPr>
        <p:pic>
          <p:nvPicPr>
            <p:cNvPr id="886" name="Google Shape;886;g117e4d82ba8_0_31" descr="A person riding on the back of a fire&#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73657" y="3107268"/>
              <a:ext cx="4311216" cy="1832269"/>
            </a:xfrm>
            <a:prstGeom prst="rect">
              <a:avLst/>
            </a:prstGeom>
            <a:noFill/>
            <a:ln>
              <a:noFill/>
            </a:ln>
          </p:spPr>
        </p:pic>
        <p:sp>
          <p:nvSpPr>
            <p:cNvPr id="887" name="Google Shape;887;g117e4d82ba8_0_31"/>
            <p:cNvSpPr txBox="1"/>
            <p:nvPr/>
          </p:nvSpPr>
          <p:spPr>
            <a:xfrm>
              <a:off x="3903911" y="4939536"/>
              <a:ext cx="5241300" cy="246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900" b="0" i="1" u="none" strike="noStrike" cap="none">
                  <a:solidFill>
                    <a:srgbClr val="7F7F7F"/>
                  </a:solidFill>
                  <a:latin typeface="Arial"/>
                  <a:ea typeface="Arial"/>
                  <a:cs typeface="Arial"/>
                  <a:sym typeface="Arial"/>
                </a:rPr>
                <a:t>How to Train Your Dragon: The Hidden World; courtesy of DreamWorks Animation</a:t>
              </a:r>
              <a:endParaRPr sz="900" b="0" i="0" u="none" strike="noStrike" cap="none">
                <a:solidFill>
                  <a:srgbClr val="000000"/>
                </a:solidFill>
                <a:latin typeface="Arial"/>
                <a:ea typeface="Arial"/>
                <a:cs typeface="Arial"/>
                <a:sym typeface="Arial"/>
              </a:endParaRPr>
            </a:p>
          </p:txBody>
        </p:sp>
      </p:grpSp>
      <p:grpSp>
        <p:nvGrpSpPr>
          <p:cNvPr id="888" name="Google Shape;888;g117e4d82ba8_0_31"/>
          <p:cNvGrpSpPr/>
          <p:nvPr/>
        </p:nvGrpSpPr>
        <p:grpSpPr>
          <a:xfrm>
            <a:off x="326692" y="241806"/>
            <a:ext cx="4860618" cy="3536138"/>
            <a:chOff x="217276" y="2977472"/>
            <a:chExt cx="2932323" cy="2133288"/>
          </a:xfrm>
        </p:grpSpPr>
        <p:pic>
          <p:nvPicPr>
            <p:cNvPr id="889" name="Google Shape;889;g117e4d82ba8_0_31" descr="A picture containing baby, table, sitting, woman&#10;&#10;Description automatically generated"/>
            <p:cNvPicPr preferRelativeResize="0"/>
            <p:nvPr/>
          </p:nvPicPr>
          <p:blipFill rotWithShape="1">
            <a:blip r:embed="rId5">
              <a:alphaModFix/>
            </a:blip>
            <a:srcRect/>
            <a:stretch/>
          </p:blipFill>
          <p:spPr>
            <a:xfrm>
              <a:off x="217285" y="2977472"/>
              <a:ext cx="2932314" cy="1962063"/>
            </a:xfrm>
            <a:prstGeom prst="rect">
              <a:avLst/>
            </a:prstGeom>
            <a:noFill/>
            <a:ln>
              <a:noFill/>
            </a:ln>
          </p:spPr>
        </p:pic>
        <p:sp>
          <p:nvSpPr>
            <p:cNvPr id="890" name="Google Shape;890;g117e4d82ba8_0_31"/>
            <p:cNvSpPr txBox="1"/>
            <p:nvPr/>
          </p:nvSpPr>
          <p:spPr>
            <a:xfrm>
              <a:off x="217276" y="4912760"/>
              <a:ext cx="2394600" cy="1980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900" b="0" i="1" u="none" strike="noStrike" cap="none">
                  <a:solidFill>
                    <a:srgbClr val="7F7F7F"/>
                  </a:solidFill>
                  <a:latin typeface="Arial"/>
                  <a:ea typeface="Arial"/>
                  <a:cs typeface="Arial"/>
                  <a:sym typeface="Arial"/>
                </a:rPr>
                <a:t>The Croods; courtesy of DreamWorks Animation</a:t>
              </a:r>
              <a:endParaRPr sz="900" b="0" i="0" u="none" strike="noStrike" cap="none">
                <a:solidFill>
                  <a:srgbClr val="000000"/>
                </a:solidFill>
                <a:latin typeface="Arial"/>
                <a:ea typeface="Arial"/>
                <a:cs typeface="Arial"/>
                <a:sym typeface="Arial"/>
              </a:endParaRPr>
            </a:p>
          </p:txBody>
        </p:sp>
      </p:grpSp>
      <p:sp>
        <p:nvSpPr>
          <p:cNvPr id="891" name="Google Shape;891;g117e4d82ba8_0_31"/>
          <p:cNvSpPr txBox="1">
            <a:spLocks noGrp="1"/>
          </p:cNvSpPr>
          <p:nvPr>
            <p:ph type="subTitle" idx="1"/>
          </p:nvPr>
        </p:nvSpPr>
        <p:spPr>
          <a:xfrm>
            <a:off x="1116375" y="6146375"/>
            <a:ext cx="3281400" cy="365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892" name="Google Shape;892;g117e4d82ba8_0_31"/>
          <p:cNvSpPr txBox="1">
            <a:spLocks noGrp="1"/>
          </p:cNvSpPr>
          <p:nvPr>
            <p:ph type="body" idx="3"/>
          </p:nvPr>
        </p:nvSpPr>
        <p:spPr>
          <a:xfrm>
            <a:off x="5484450" y="3548975"/>
            <a:ext cx="6439200" cy="3010500"/>
          </a:xfrm>
          <a:prstGeom prst="rect">
            <a:avLst/>
          </a:prstGeom>
        </p:spPr>
        <p:txBody>
          <a:bodyPr spcFirstLastPara="1" wrap="square" lIns="91425" tIns="45700" rIns="91425" bIns="45700" anchor="t" anchorCtr="0">
            <a:noAutofit/>
          </a:bodyPr>
          <a:lstStyle/>
          <a:p>
            <a:pPr marL="457200" lvl="0" indent="-349250" algn="l" rtl="0">
              <a:spcBef>
                <a:spcPts val="1100"/>
              </a:spcBef>
              <a:spcAft>
                <a:spcPts val="0"/>
              </a:spcAft>
              <a:buSzPts val="1900"/>
              <a:buChar char="•"/>
            </a:pPr>
            <a:r>
              <a:rPr lang="en-US" sz="1900"/>
              <a:t>First project adopted by ASWF in Sept. 2018; first project to graduate to adopted status in July 2019.</a:t>
            </a:r>
            <a:endParaRPr sz="1900"/>
          </a:p>
          <a:p>
            <a:pPr marL="457200" lvl="0" indent="-349250" algn="l" rtl="0">
              <a:spcBef>
                <a:spcPts val="0"/>
              </a:spcBef>
              <a:spcAft>
                <a:spcPts val="0"/>
              </a:spcAft>
              <a:buSzPts val="1900"/>
              <a:buChar char="•"/>
            </a:pPr>
            <a:r>
              <a:rPr lang="en-US" sz="1900"/>
              <a:t>Developed by DreamWorks Animation in 2012.</a:t>
            </a:r>
            <a:endParaRPr sz="1900"/>
          </a:p>
          <a:p>
            <a:pPr marL="457200" lvl="0" indent="-349250" algn="l" rtl="0">
              <a:spcBef>
                <a:spcPts val="0"/>
              </a:spcBef>
              <a:spcAft>
                <a:spcPts val="0"/>
              </a:spcAft>
              <a:buSzPts val="1900"/>
              <a:buChar char="•"/>
            </a:pPr>
            <a:r>
              <a:rPr lang="en-US" sz="1900"/>
              <a:t>C++ library for volumetric representations including fluid simulations, animated volumes and environmental effects.</a:t>
            </a:r>
            <a:endParaRPr sz="1900"/>
          </a:p>
          <a:p>
            <a:pPr marL="457200" lvl="0" indent="-349250" algn="l" rtl="0">
              <a:spcBef>
                <a:spcPts val="0"/>
              </a:spcBef>
              <a:spcAft>
                <a:spcPts val="0"/>
              </a:spcAft>
              <a:buSzPts val="1900"/>
              <a:buChar char="•"/>
            </a:pPr>
            <a:r>
              <a:rPr lang="en-US" sz="1900"/>
              <a:t>Academy Technical Achievement Award recipient.</a:t>
            </a:r>
            <a:endParaRPr sz="1900"/>
          </a:p>
          <a:p>
            <a:pPr marL="457200" lvl="0" indent="-349250" algn="l" rtl="0">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g117e4d82ba8_0_43" descr="A flat screen television&#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74663" y="2111064"/>
            <a:ext cx="3092966" cy="1844126"/>
          </a:xfrm>
          <a:prstGeom prst="rect">
            <a:avLst/>
          </a:prstGeom>
          <a:noFill/>
          <a:ln>
            <a:noFill/>
          </a:ln>
        </p:spPr>
      </p:pic>
      <p:pic>
        <p:nvPicPr>
          <p:cNvPr id="898" name="Google Shape;898;g117e4d82ba8_0_43" descr="A screenshot of a computer screen&#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74675" y="173686"/>
            <a:ext cx="3093000" cy="1844126"/>
          </a:xfrm>
          <a:prstGeom prst="rect">
            <a:avLst/>
          </a:prstGeom>
          <a:noFill/>
          <a:ln>
            <a:noFill/>
          </a:ln>
        </p:spPr>
      </p:pic>
      <p:pic>
        <p:nvPicPr>
          <p:cNvPr id="899" name="Google Shape;899;g117e4d82ba8_0_43" descr="A picture containing table, bottle, sitting, water&#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635449" y="173674"/>
            <a:ext cx="7060500" cy="2955876"/>
          </a:xfrm>
          <a:prstGeom prst="rect">
            <a:avLst/>
          </a:prstGeom>
          <a:noFill/>
          <a:ln>
            <a:noFill/>
          </a:ln>
        </p:spPr>
      </p:pic>
      <p:sp>
        <p:nvSpPr>
          <p:cNvPr id="900" name="Google Shape;900;g117e4d82ba8_0_43"/>
          <p:cNvSpPr txBox="1"/>
          <p:nvPr/>
        </p:nvSpPr>
        <p:spPr>
          <a:xfrm>
            <a:off x="4635450" y="3056763"/>
            <a:ext cx="6167400" cy="328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Arial"/>
                <a:ea typeface="Arial"/>
                <a:cs typeface="Arial"/>
                <a:sym typeface="Arial"/>
              </a:rPr>
              <a:t>Spider-Man™: Into the Spider-Verse; all images courtesy of Imageworks  </a:t>
            </a:r>
            <a:endParaRPr sz="900" b="0" i="0" u="none" strike="noStrike" cap="none">
              <a:solidFill>
                <a:srgbClr val="7F7F7F"/>
              </a:solidFill>
              <a:latin typeface="Arial"/>
              <a:ea typeface="Arial"/>
              <a:cs typeface="Arial"/>
              <a:sym typeface="Arial"/>
            </a:endParaRPr>
          </a:p>
        </p:txBody>
      </p:sp>
      <p:sp>
        <p:nvSpPr>
          <p:cNvPr id="901" name="Google Shape;901;g117e4d82ba8_0_43"/>
          <p:cNvSpPr txBox="1"/>
          <p:nvPr/>
        </p:nvSpPr>
        <p:spPr>
          <a:xfrm>
            <a:off x="2767413" y="3654013"/>
            <a:ext cx="743700" cy="288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Katana</a:t>
            </a:r>
            <a:endParaRPr sz="1600" b="0" i="0" u="none" strike="noStrike" cap="none">
              <a:solidFill>
                <a:srgbClr val="000000"/>
              </a:solidFill>
              <a:latin typeface="Arial"/>
              <a:ea typeface="Arial"/>
              <a:cs typeface="Arial"/>
              <a:sym typeface="Arial"/>
            </a:endParaRPr>
          </a:p>
        </p:txBody>
      </p:sp>
      <p:sp>
        <p:nvSpPr>
          <p:cNvPr id="902" name="Google Shape;902;g117e4d82ba8_0_43"/>
          <p:cNvSpPr txBox="1"/>
          <p:nvPr/>
        </p:nvSpPr>
        <p:spPr>
          <a:xfrm>
            <a:off x="2841951" y="1676312"/>
            <a:ext cx="669300" cy="328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Nuke</a:t>
            </a:r>
            <a:endParaRPr sz="1200" b="0" i="0" u="none" strike="noStrike" cap="none">
              <a:solidFill>
                <a:srgbClr val="000000"/>
              </a:solidFill>
              <a:latin typeface="Arial"/>
              <a:ea typeface="Arial"/>
              <a:cs typeface="Arial"/>
              <a:sym typeface="Arial"/>
            </a:endParaRPr>
          </a:p>
        </p:txBody>
      </p:sp>
      <p:pic>
        <p:nvPicPr>
          <p:cNvPr id="903" name="Google Shape;903;g117e4d82ba8_0_43"/>
          <p:cNvPicPr preferRelativeResize="0">
            <a:picLocks noGrp="1"/>
          </p:cNvPicPr>
          <p:nvPr>
            <p:ph type="pic" idx="2"/>
          </p:nvPr>
        </p:nvPicPr>
        <p:blipFill>
          <a:blip r:embed="rId6" cstate="screen">
            <a:alphaModFix/>
            <a:extLst>
              <a:ext uri="{28A0092B-C50C-407E-A947-70E740481C1C}">
                <a14:useLocalDpi xmlns:a14="http://schemas.microsoft.com/office/drawing/2010/main"/>
              </a:ext>
            </a:extLst>
          </a:blip>
          <a:stretch>
            <a:fillRect/>
          </a:stretch>
        </p:blipFill>
        <p:spPr>
          <a:xfrm>
            <a:off x="1195300" y="4111225"/>
            <a:ext cx="2765045" cy="2112299"/>
          </a:xfrm>
          <a:prstGeom prst="rect">
            <a:avLst/>
          </a:prstGeom>
          <a:noFill/>
        </p:spPr>
      </p:pic>
      <p:sp>
        <p:nvSpPr>
          <p:cNvPr id="904" name="Google Shape;904;g117e4d82ba8_0_43"/>
          <p:cNvSpPr txBox="1">
            <a:spLocks noGrp="1"/>
          </p:cNvSpPr>
          <p:nvPr>
            <p:ph type="subTitle" idx="1"/>
          </p:nvPr>
        </p:nvSpPr>
        <p:spPr>
          <a:xfrm>
            <a:off x="66375" y="6298775"/>
            <a:ext cx="5022900" cy="365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905" name="Google Shape;905;g117e4d82ba8_0_43"/>
          <p:cNvSpPr txBox="1">
            <a:spLocks noGrp="1"/>
          </p:cNvSpPr>
          <p:nvPr>
            <p:ph type="body" idx="3"/>
          </p:nvPr>
        </p:nvSpPr>
        <p:spPr>
          <a:xfrm>
            <a:off x="5484450" y="3291425"/>
            <a:ext cx="6439200" cy="3267900"/>
          </a:xfrm>
          <a:prstGeom prst="rect">
            <a:avLst/>
          </a:prstGeom>
        </p:spPr>
        <p:txBody>
          <a:bodyPr spcFirstLastPara="1" wrap="square" lIns="91425" tIns="45700" rIns="91425" bIns="45700" anchor="t" anchorCtr="0">
            <a:normAutofit fontScale="70000" lnSpcReduction="10000"/>
          </a:bodyPr>
          <a:lstStyle/>
          <a:p>
            <a:pPr marL="457200" lvl="0" indent="-353060" algn="l" rtl="0">
              <a:spcBef>
                <a:spcPts val="1100"/>
              </a:spcBef>
              <a:spcAft>
                <a:spcPts val="0"/>
              </a:spcAft>
              <a:buSzPct val="100000"/>
              <a:buChar char="•"/>
            </a:pPr>
            <a:r>
              <a:rPr lang="en-US"/>
              <a:t>Joined ASWF in Feb. 2019; adopted status in Nov. 2019.</a:t>
            </a:r>
            <a:endParaRPr/>
          </a:p>
          <a:p>
            <a:pPr marL="457200" lvl="0" indent="-353060" algn="l" rtl="0">
              <a:spcBef>
                <a:spcPts val="0"/>
              </a:spcBef>
              <a:spcAft>
                <a:spcPts val="0"/>
              </a:spcAft>
              <a:buSzPct val="100000"/>
              <a:buChar char="•"/>
            </a:pPr>
            <a:r>
              <a:rPr lang="en-US"/>
              <a:t>Developed by Sony Pictures Imageworks in 2003.</a:t>
            </a:r>
            <a:endParaRPr/>
          </a:p>
          <a:p>
            <a:pPr marL="457200" lvl="0" indent="-353060" algn="l" rtl="0">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marL="457200" lvl="0" indent="-353060" algn="l" rtl="0">
              <a:spcBef>
                <a:spcPts val="0"/>
              </a:spcBef>
              <a:spcAft>
                <a:spcPts val="0"/>
              </a:spcAft>
              <a:buSzPct val="100000"/>
              <a:buChar char="•"/>
            </a:pPr>
            <a:r>
              <a:rPr lang="en-US"/>
              <a:t>Academy Technical Achievement Award recipient.</a:t>
            </a:r>
            <a:endParaRPr/>
          </a:p>
          <a:p>
            <a:pPr marL="457200" lvl="0" indent="-353060" algn="l" rtl="0">
              <a:spcBef>
                <a:spcPts val="0"/>
              </a:spcBef>
              <a:spcAft>
                <a:spcPts val="0"/>
              </a:spcAft>
              <a:buSzPct val="100000"/>
              <a:buChar char="•"/>
            </a:pPr>
            <a:r>
              <a:rPr lang="en-US"/>
              <a:t>Key contributors include Imageworks, Autodesk, DNEG, ILM, Foundry, Framestore.</a:t>
            </a:r>
            <a:endParaRPr/>
          </a:p>
          <a:p>
            <a:pPr marL="457200" lvl="0" indent="-353060" algn="l" rtl="0">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g117e4d82ba8_0_55"/>
          <p:cNvSpPr txBox="1"/>
          <p:nvPr/>
        </p:nvSpPr>
        <p:spPr>
          <a:xfrm>
            <a:off x="6380179" y="3130803"/>
            <a:ext cx="1993200" cy="328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Arial"/>
                <a:ea typeface="Arial"/>
                <a:cs typeface="Arial"/>
                <a:sym typeface="Arial"/>
              </a:rPr>
              <a:t>OpenCue screenshot</a:t>
            </a:r>
            <a:endParaRPr sz="900" b="0" i="0" u="none" strike="noStrike" cap="none">
              <a:solidFill>
                <a:srgbClr val="7F7F7F"/>
              </a:solidFill>
              <a:latin typeface="Arial"/>
              <a:ea typeface="Arial"/>
              <a:cs typeface="Arial"/>
              <a:sym typeface="Arial"/>
            </a:endParaRPr>
          </a:p>
        </p:txBody>
      </p:sp>
      <p:pic>
        <p:nvPicPr>
          <p:cNvPr id="911" name="Google Shape;911;g117e4d82ba8_0_55" descr="A screen shot of a video game&#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925" y="151375"/>
            <a:ext cx="5100475" cy="2966224"/>
          </a:xfrm>
          <a:prstGeom prst="rect">
            <a:avLst/>
          </a:prstGeom>
          <a:noFill/>
          <a:ln>
            <a:noFill/>
          </a:ln>
        </p:spPr>
      </p:pic>
      <p:pic>
        <p:nvPicPr>
          <p:cNvPr id="912" name="Google Shape;912;g117e4d82ba8_0_5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14636" y="168813"/>
            <a:ext cx="5565194" cy="2966232"/>
          </a:xfrm>
          <a:prstGeom prst="rect">
            <a:avLst/>
          </a:prstGeom>
          <a:noFill/>
          <a:ln>
            <a:noFill/>
          </a:ln>
        </p:spPr>
      </p:pic>
      <p:sp>
        <p:nvSpPr>
          <p:cNvPr id="913" name="Google Shape;913;g117e4d82ba8_0_55"/>
          <p:cNvSpPr txBox="1"/>
          <p:nvPr/>
        </p:nvSpPr>
        <p:spPr>
          <a:xfrm>
            <a:off x="102800" y="3130800"/>
            <a:ext cx="5313600" cy="328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Arial"/>
                <a:ea typeface="Arial"/>
                <a:cs typeface="Arial"/>
                <a:sym typeface="Arial"/>
              </a:rPr>
              <a:t>Smurfs: The Lost Village; courtesy of Sony Pictures Imageworks</a:t>
            </a:r>
            <a:endParaRPr sz="900" b="0" i="0" u="none" strike="noStrike" cap="none">
              <a:solidFill>
                <a:srgbClr val="7F7F7F"/>
              </a:solidFill>
              <a:latin typeface="Arial"/>
              <a:ea typeface="Arial"/>
              <a:cs typeface="Arial"/>
              <a:sym typeface="Arial"/>
            </a:endParaRPr>
          </a:p>
        </p:txBody>
      </p:sp>
      <p:pic>
        <p:nvPicPr>
          <p:cNvPr id="914" name="Google Shape;914;g117e4d82ba8_0_55"/>
          <p:cNvPicPr preferRelativeResize="0">
            <a:picLocks noGrp="1"/>
          </p:cNvPicPr>
          <p:nvPr>
            <p:ph type="pic" idx="2"/>
          </p:nvPr>
        </p:nvPicPr>
        <p:blipFill>
          <a:blip r:embed="rId5" cstate="screen">
            <a:alphaModFix/>
            <a:extLst>
              <a:ext uri="{28A0092B-C50C-407E-A947-70E740481C1C}">
                <a14:useLocalDpi xmlns:a14="http://schemas.microsoft.com/office/drawing/2010/main"/>
              </a:ext>
            </a:extLst>
          </a:blip>
          <a:stretch>
            <a:fillRect/>
          </a:stretch>
        </p:blipFill>
        <p:spPr>
          <a:xfrm>
            <a:off x="1651113" y="3594275"/>
            <a:ext cx="1853421" cy="2112302"/>
          </a:xfrm>
          <a:prstGeom prst="rect">
            <a:avLst/>
          </a:prstGeom>
          <a:noFill/>
        </p:spPr>
      </p:pic>
      <p:sp>
        <p:nvSpPr>
          <p:cNvPr id="915" name="Google Shape;915;g117e4d82ba8_0_55"/>
          <p:cNvSpPr txBox="1">
            <a:spLocks noGrp="1"/>
          </p:cNvSpPr>
          <p:nvPr>
            <p:ph type="subTitle" idx="1"/>
          </p:nvPr>
        </p:nvSpPr>
        <p:spPr>
          <a:xfrm>
            <a:off x="66375" y="5841575"/>
            <a:ext cx="5022900" cy="365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100"/>
              </a:spcBef>
              <a:spcAft>
                <a:spcPts val="0"/>
              </a:spcAft>
              <a:buSzPts val="1600"/>
              <a:buNone/>
            </a:pPr>
            <a:r>
              <a:rPr lang="en-US" u="sng">
                <a:solidFill>
                  <a:schemeClr val="hlink"/>
                </a:solidFill>
                <a:hlinkClick r:id="rId6"/>
              </a:rPr>
              <a:t>opencue.io</a:t>
            </a:r>
            <a:endParaRPr/>
          </a:p>
        </p:txBody>
      </p:sp>
      <p:sp>
        <p:nvSpPr>
          <p:cNvPr id="916" name="Google Shape;916;g117e4d82ba8_0_55"/>
          <p:cNvSpPr txBox="1">
            <a:spLocks noGrp="1"/>
          </p:cNvSpPr>
          <p:nvPr>
            <p:ph type="body" idx="3"/>
          </p:nvPr>
        </p:nvSpPr>
        <p:spPr>
          <a:xfrm>
            <a:off x="5089275" y="3459300"/>
            <a:ext cx="6834300" cy="3099900"/>
          </a:xfrm>
          <a:prstGeom prst="rect">
            <a:avLst/>
          </a:prstGeom>
        </p:spPr>
        <p:txBody>
          <a:bodyPr spcFirstLastPara="1" wrap="square" lIns="91425" tIns="45700" rIns="91425" bIns="45700" anchor="t" anchorCtr="0">
            <a:noAutofit/>
          </a:bodyPr>
          <a:lstStyle/>
          <a:p>
            <a:pPr marL="457200" lvl="0" indent="-342900" algn="l" rtl="0">
              <a:spcBef>
                <a:spcPts val="1100"/>
              </a:spcBef>
              <a:spcAft>
                <a:spcPts val="0"/>
              </a:spcAft>
              <a:buSzPts val="1800"/>
              <a:buChar char="•"/>
            </a:pPr>
            <a:r>
              <a:rPr lang="en-US" sz="1800"/>
              <a:t>Joined ASWF in April 2019.</a:t>
            </a:r>
            <a:endParaRPr sz="1800"/>
          </a:p>
          <a:p>
            <a:pPr marL="457200" lvl="0" indent="-342900" algn="l" rtl="0">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marL="457200" lvl="0" indent="-342900" algn="l" rtl="0">
              <a:spcBef>
                <a:spcPts val="0"/>
              </a:spcBef>
              <a:spcAft>
                <a:spcPts val="0"/>
              </a:spcAft>
              <a:buSzPts val="1800"/>
              <a:buChar char="•"/>
            </a:pPr>
            <a:r>
              <a:rPr lang="en-US" sz="1800"/>
              <a:t>Fully featured render manager for media and entertainment that can be used to break down complex jobs into individual tasks.</a:t>
            </a:r>
            <a:endParaRPr sz="1800"/>
          </a:p>
          <a:p>
            <a:pPr marL="457200" lvl="0" indent="-342900" algn="l" rtl="0">
              <a:spcBef>
                <a:spcPts val="0"/>
              </a:spcBef>
              <a:spcAft>
                <a:spcPts val="0"/>
              </a:spcAft>
              <a:buSzPts val="1800"/>
              <a:buChar char="•"/>
            </a:pPr>
            <a:r>
              <a:rPr lang="en-US" sz="1800"/>
              <a:t>Contributors include Imageworks, Google, Netflix, Microsoft, Amazon.</a:t>
            </a:r>
            <a:endParaRPr sz="1800"/>
          </a:p>
          <a:p>
            <a:pPr marL="457200" lvl="0" indent="-342900" algn="l" rtl="0">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Google Shape;921;g117e4d82ba8_0_65" descr="A picture containing truck, sitting, luggage, front&#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08775" y="160650"/>
            <a:ext cx="5834550" cy="2481623"/>
          </a:xfrm>
          <a:prstGeom prst="rect">
            <a:avLst/>
          </a:prstGeom>
          <a:noFill/>
          <a:ln>
            <a:noFill/>
          </a:ln>
        </p:spPr>
      </p:pic>
      <p:sp>
        <p:nvSpPr>
          <p:cNvPr id="922" name="Google Shape;922;g117e4d82ba8_0_65"/>
          <p:cNvSpPr txBox="1"/>
          <p:nvPr/>
        </p:nvSpPr>
        <p:spPr>
          <a:xfrm>
            <a:off x="118976" y="2642280"/>
            <a:ext cx="7428000" cy="328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7F7F7F"/>
                </a:solidFill>
                <a:latin typeface="Arial"/>
                <a:ea typeface="Arial"/>
                <a:cs typeface="Arial"/>
                <a:sym typeface="Arial"/>
              </a:rPr>
              <a:t>Images from</a:t>
            </a:r>
            <a:r>
              <a:rPr lang="en-US" sz="1100" b="0" i="1" u="none" strike="noStrike" cap="none">
                <a:solidFill>
                  <a:srgbClr val="7F7F7F"/>
                </a:solidFill>
                <a:latin typeface="Arial"/>
                <a:ea typeface="Arial"/>
                <a:cs typeface="Arial"/>
                <a:sym typeface="Arial"/>
              </a:rPr>
              <a:t> Solo: A Star Wars Story.</a:t>
            </a:r>
            <a:r>
              <a:rPr lang="en-US" sz="1100" b="0" i="0" u="none" strike="noStrike" cap="none">
                <a:solidFill>
                  <a:srgbClr val="7F7F7F"/>
                </a:solidFill>
                <a:latin typeface="Arial"/>
                <a:ea typeface="Arial"/>
                <a:cs typeface="Arial"/>
                <a:sym typeface="Arial"/>
              </a:rPr>
              <a:t> © and TM Lucasfilm Ltd. All Rights Reserved.</a:t>
            </a:r>
            <a:endParaRPr sz="1100" b="0" i="0" u="none" strike="noStrike" cap="none">
              <a:solidFill>
                <a:srgbClr val="7F7F7F"/>
              </a:solidFill>
              <a:latin typeface="Arial"/>
              <a:ea typeface="Arial"/>
              <a:cs typeface="Arial"/>
              <a:sym typeface="Arial"/>
            </a:endParaRPr>
          </a:p>
        </p:txBody>
      </p:sp>
      <p:pic>
        <p:nvPicPr>
          <p:cNvPr id="923" name="Google Shape;923;g117e4d82ba8_0_65" descr="A picture containing outdoor, track, snow, train&#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196425" y="160650"/>
            <a:ext cx="5834550" cy="2481623"/>
          </a:xfrm>
          <a:prstGeom prst="rect">
            <a:avLst/>
          </a:prstGeom>
          <a:noFill/>
          <a:ln>
            <a:noFill/>
          </a:ln>
        </p:spPr>
      </p:pic>
      <p:pic>
        <p:nvPicPr>
          <p:cNvPr id="924" name="Google Shape;924;g117e4d82ba8_0_65"/>
          <p:cNvPicPr preferRelativeResize="0">
            <a:picLocks noGrp="1"/>
          </p:cNvPicPr>
          <p:nvPr>
            <p:ph type="pic" idx="2"/>
          </p:nvPr>
        </p:nvPicPr>
        <p:blipFill>
          <a:blip r:embed="rId5" cstate="screen">
            <a:alphaModFix/>
            <a:extLst>
              <a:ext uri="{28A0092B-C50C-407E-A947-70E740481C1C}">
                <a14:useLocalDpi xmlns:a14="http://schemas.microsoft.com/office/drawing/2010/main"/>
              </a:ext>
            </a:extLst>
          </a:blip>
          <a:stretch>
            <a:fillRect/>
          </a:stretch>
        </p:blipFill>
        <p:spPr>
          <a:xfrm>
            <a:off x="1188588" y="3650700"/>
            <a:ext cx="2778466" cy="2112300"/>
          </a:xfrm>
          <a:prstGeom prst="rect">
            <a:avLst/>
          </a:prstGeom>
          <a:noFill/>
        </p:spPr>
      </p:pic>
      <p:sp>
        <p:nvSpPr>
          <p:cNvPr id="925" name="Google Shape;925;g117e4d82ba8_0_65"/>
          <p:cNvSpPr txBox="1">
            <a:spLocks noGrp="1"/>
          </p:cNvSpPr>
          <p:nvPr>
            <p:ph type="subTitle" idx="1"/>
          </p:nvPr>
        </p:nvSpPr>
        <p:spPr>
          <a:xfrm>
            <a:off x="66375" y="5841575"/>
            <a:ext cx="5022900" cy="365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100"/>
              </a:spcBef>
              <a:spcAft>
                <a:spcPts val="0"/>
              </a:spcAft>
              <a:buSzPts val="1600"/>
              <a:buNone/>
            </a:pPr>
            <a:r>
              <a:rPr lang="en-US" u="sng">
                <a:solidFill>
                  <a:schemeClr val="hlink"/>
                </a:solidFill>
                <a:hlinkClick r:id="rId6"/>
              </a:rPr>
              <a:t>openexr.org</a:t>
            </a:r>
            <a:endParaRPr/>
          </a:p>
        </p:txBody>
      </p:sp>
      <p:sp>
        <p:nvSpPr>
          <p:cNvPr id="926" name="Google Shape;926;g117e4d82ba8_0_65"/>
          <p:cNvSpPr txBox="1">
            <a:spLocks noGrp="1"/>
          </p:cNvSpPr>
          <p:nvPr>
            <p:ph type="body" idx="3"/>
          </p:nvPr>
        </p:nvSpPr>
        <p:spPr>
          <a:xfrm>
            <a:off x="5484450" y="3094300"/>
            <a:ext cx="6439200" cy="3465000"/>
          </a:xfrm>
          <a:prstGeom prst="rect">
            <a:avLst/>
          </a:prstGeom>
        </p:spPr>
        <p:txBody>
          <a:bodyPr spcFirstLastPara="1" wrap="square" lIns="91425" tIns="45700" rIns="91425" bIns="45700" anchor="t" anchorCtr="0">
            <a:noAutofit/>
          </a:bodyPr>
          <a:lstStyle/>
          <a:p>
            <a:pPr marL="457200" lvl="0" indent="-349250" algn="l" rtl="0">
              <a:lnSpc>
                <a:spcPct val="100000"/>
              </a:lnSpc>
              <a:spcBef>
                <a:spcPts val="1100"/>
              </a:spcBef>
              <a:spcAft>
                <a:spcPts val="0"/>
              </a:spcAft>
              <a:buSzPts val="1900"/>
              <a:buChar char="•"/>
            </a:pPr>
            <a:r>
              <a:rPr lang="en-US" sz="1900"/>
              <a:t>Joined ASWF in April 2019; adopted status in Nov. 2019.</a:t>
            </a:r>
            <a:endParaRPr sz="1900"/>
          </a:p>
          <a:p>
            <a:pPr marL="457200" lvl="0" indent="-349250" algn="l" rtl="0">
              <a:lnSpc>
                <a:spcPct val="100000"/>
              </a:lnSpc>
              <a:spcBef>
                <a:spcPts val="0"/>
              </a:spcBef>
              <a:spcAft>
                <a:spcPts val="0"/>
              </a:spcAft>
              <a:buSzPts val="1900"/>
              <a:buChar char="•"/>
            </a:pPr>
            <a:r>
              <a:rPr lang="en-US" sz="1900"/>
              <a:t>Developed by ILM in 1999; first release of a major open source project by a studio.</a:t>
            </a:r>
            <a:endParaRPr sz="1900"/>
          </a:p>
          <a:p>
            <a:pPr marL="457200" lvl="0" indent="-349250" algn="l" rtl="0">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marL="457200" lvl="0" indent="-349250" algn="l" rtl="0">
              <a:lnSpc>
                <a:spcPct val="100000"/>
              </a:lnSpc>
              <a:spcBef>
                <a:spcPts val="0"/>
              </a:spcBef>
              <a:spcAft>
                <a:spcPts val="0"/>
              </a:spcAft>
              <a:buSzPts val="1900"/>
              <a:buChar char="•"/>
            </a:pPr>
            <a:r>
              <a:rPr lang="en-US" sz="1900"/>
              <a:t>Academy Technical Achievement Award recipient.</a:t>
            </a:r>
            <a:endParaRPr sz="1900"/>
          </a:p>
          <a:p>
            <a:pPr marL="457200" lvl="0" indent="-349250" algn="l" rtl="0">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marL="457200" lvl="0" indent="-349250" algn="l" rtl="0">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grpSp>
        <p:nvGrpSpPr>
          <p:cNvPr id="931" name="Google Shape;931;g117e4d82ba8_0_74"/>
          <p:cNvGrpSpPr/>
          <p:nvPr/>
        </p:nvGrpSpPr>
        <p:grpSpPr>
          <a:xfrm>
            <a:off x="395639" y="122289"/>
            <a:ext cx="11611532" cy="3306888"/>
            <a:chOff x="263878" y="2633496"/>
            <a:chExt cx="8886150" cy="2614761"/>
          </a:xfrm>
        </p:grpSpPr>
        <p:sp>
          <p:nvSpPr>
            <p:cNvPr id="932" name="Google Shape;932;g117e4d82ba8_0_74"/>
            <p:cNvSpPr txBox="1"/>
            <p:nvPr/>
          </p:nvSpPr>
          <p:spPr>
            <a:xfrm>
              <a:off x="7220728" y="2645291"/>
              <a:ext cx="1929300" cy="10158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7F7F7F"/>
                  </a:solidFill>
                  <a:latin typeface="Arial"/>
                  <a:ea typeface="Arial"/>
                  <a:cs typeface="Arial"/>
                  <a:sym typeface="Arial"/>
                </a:rPr>
                <a:t>OpenTimelineIO used on </a:t>
              </a:r>
              <a:r>
                <a:rPr lang="en-US" sz="1300" b="0" i="1" u="none" strike="noStrike" cap="none">
                  <a:solidFill>
                    <a:srgbClr val="7F7F7F"/>
                  </a:solidFill>
                  <a:latin typeface="Arial"/>
                  <a:ea typeface="Arial"/>
                  <a:cs typeface="Arial"/>
                  <a:sym typeface="Arial"/>
                </a:rPr>
                <a:t>Coco</a:t>
              </a:r>
              <a:r>
                <a:rPr lang="en-US" sz="1300" b="0" i="0" u="none" strike="noStrike" cap="none">
                  <a:solidFill>
                    <a:srgbClr val="7F7F7F"/>
                  </a:solidFill>
                  <a:latin typeface="Arial"/>
                  <a:ea typeface="Arial"/>
                  <a:cs typeface="Arial"/>
                  <a:sym typeface="Arial"/>
                </a:rPr>
                <a:t> for transitions and linking media to the latest renders.  </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7F7F7F"/>
                </a:solidFill>
                <a:latin typeface="Arial"/>
                <a:ea typeface="Arial"/>
                <a:cs typeface="Arial"/>
                <a:sym typeface="Arial"/>
              </a:endParaRPr>
            </a:p>
          </p:txBody>
        </p:sp>
        <p:pic>
          <p:nvPicPr>
            <p:cNvPr id="933" name="Google Shape;933;g117e4d82ba8_0_74" descr="A picture containing indoor, person, sitting, table&#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3878" y="2633496"/>
              <a:ext cx="6956848" cy="2614761"/>
            </a:xfrm>
            <a:prstGeom prst="rect">
              <a:avLst/>
            </a:prstGeom>
            <a:noFill/>
            <a:ln>
              <a:noFill/>
            </a:ln>
          </p:spPr>
        </p:pic>
      </p:grpSp>
      <p:sp>
        <p:nvSpPr>
          <p:cNvPr id="934" name="Google Shape;934;g117e4d82ba8_0_74"/>
          <p:cNvSpPr txBox="1"/>
          <p:nvPr/>
        </p:nvSpPr>
        <p:spPr>
          <a:xfrm>
            <a:off x="159675" y="3540425"/>
            <a:ext cx="2626200" cy="20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rgbClr val="7F7F7F"/>
                </a:solidFill>
                <a:latin typeface="Arial"/>
                <a:ea typeface="Arial"/>
                <a:cs typeface="Arial"/>
                <a:sym typeface="Arial"/>
              </a:rPr>
              <a:t>Image courtesy of Pixar Animation Studios.</a:t>
            </a:r>
            <a:endParaRPr sz="1400" b="0" i="0" u="none" strike="noStrike" cap="none">
              <a:solidFill>
                <a:srgbClr val="000000"/>
              </a:solidFill>
              <a:latin typeface="Arial"/>
              <a:ea typeface="Arial"/>
              <a:cs typeface="Arial"/>
              <a:sym typeface="Arial"/>
            </a:endParaRPr>
          </a:p>
        </p:txBody>
      </p:sp>
      <p:sp>
        <p:nvSpPr>
          <p:cNvPr id="935" name="Google Shape;935;g117e4d82ba8_0_74"/>
          <p:cNvSpPr txBox="1">
            <a:spLocks noGrp="1"/>
          </p:cNvSpPr>
          <p:nvPr>
            <p:ph type="subTitle" idx="1"/>
          </p:nvPr>
        </p:nvSpPr>
        <p:spPr>
          <a:xfrm>
            <a:off x="142575" y="5841575"/>
            <a:ext cx="5175000" cy="365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936" name="Google Shape;936;g117e4d82ba8_0_74"/>
          <p:cNvPicPr preferRelativeResize="0">
            <a:picLocks noGrp="1"/>
          </p:cNvPicPr>
          <p:nvPr>
            <p:ph type="pic" idx="2"/>
          </p:nvPr>
        </p:nvPicPr>
        <p:blipFill>
          <a:blip r:embed="rId5" cstate="screen">
            <a:alphaModFix/>
            <a:extLst>
              <a:ext uri="{28A0092B-C50C-407E-A947-70E740481C1C}">
                <a14:useLocalDpi xmlns:a14="http://schemas.microsoft.com/office/drawing/2010/main"/>
              </a:ext>
            </a:extLst>
          </a:blip>
          <a:stretch>
            <a:fillRect/>
          </a:stretch>
        </p:blipFill>
        <p:spPr>
          <a:xfrm>
            <a:off x="142575" y="3890584"/>
            <a:ext cx="5174999" cy="1859765"/>
          </a:xfrm>
          <a:prstGeom prst="rect">
            <a:avLst/>
          </a:prstGeom>
          <a:noFill/>
        </p:spPr>
      </p:pic>
      <p:sp>
        <p:nvSpPr>
          <p:cNvPr id="937" name="Google Shape;937;g117e4d82ba8_0_74"/>
          <p:cNvSpPr txBox="1">
            <a:spLocks noGrp="1"/>
          </p:cNvSpPr>
          <p:nvPr>
            <p:ph type="body" idx="3"/>
          </p:nvPr>
        </p:nvSpPr>
        <p:spPr>
          <a:xfrm>
            <a:off x="5484450" y="3687900"/>
            <a:ext cx="6439200" cy="2871300"/>
          </a:xfrm>
          <a:prstGeom prst="rect">
            <a:avLst/>
          </a:prstGeom>
        </p:spPr>
        <p:txBody>
          <a:bodyPr spcFirstLastPara="1" wrap="square" lIns="91425" tIns="45700" rIns="91425" bIns="45700" anchor="t" anchorCtr="0">
            <a:noAutofit/>
          </a:bodyPr>
          <a:lstStyle/>
          <a:p>
            <a:pPr marL="457200" lvl="0" indent="-374650" algn="l" rtl="0">
              <a:spcBef>
                <a:spcPts val="1100"/>
              </a:spcBef>
              <a:spcAft>
                <a:spcPts val="0"/>
              </a:spcAft>
              <a:buSzPts val="2300"/>
              <a:buChar char="•"/>
            </a:pPr>
            <a:r>
              <a:rPr lang="en-US" sz="2300"/>
              <a:t>Joined ASWF in July 2019.</a:t>
            </a:r>
            <a:endParaRPr sz="2300"/>
          </a:p>
          <a:p>
            <a:pPr marL="457200" lvl="0" indent="-374650" algn="l" rtl="0">
              <a:spcBef>
                <a:spcPts val="0"/>
              </a:spcBef>
              <a:spcAft>
                <a:spcPts val="0"/>
              </a:spcAft>
              <a:buSzPts val="2300"/>
              <a:buChar char="•"/>
            </a:pPr>
            <a:r>
              <a:rPr lang="en-US" sz="2300"/>
              <a:t>Developed by Pixar Animation Studios.</a:t>
            </a:r>
            <a:endParaRPr sz="2300"/>
          </a:p>
          <a:p>
            <a:pPr marL="457200" lvl="0" indent="-374650" algn="l" rtl="0">
              <a:spcBef>
                <a:spcPts val="0"/>
              </a:spcBef>
              <a:spcAft>
                <a:spcPts val="0"/>
              </a:spcAft>
              <a:buSzPts val="2300"/>
              <a:buChar char="•"/>
            </a:pPr>
            <a:r>
              <a:rPr lang="en-US" sz="2300"/>
              <a:t>Open source interchange format for editorial timeline information – clips, timing, tracks, transitions, metadata etc.</a:t>
            </a:r>
            <a:endParaRPr sz="2300"/>
          </a:p>
          <a:p>
            <a:pPr marL="457200" lvl="0" indent="-374650" algn="l" rtl="0">
              <a:spcBef>
                <a:spcPts val="0"/>
              </a:spcBef>
              <a:spcAft>
                <a:spcPts val="0"/>
              </a:spcAft>
              <a:buSzPts val="2300"/>
              <a:buChar char="•"/>
            </a:pPr>
            <a:r>
              <a:rPr lang="en-US" sz="2300"/>
              <a:t>Key contributors include Pixar, Netflix, DreamWorks, Autodesk.</a:t>
            </a:r>
            <a:endParaRPr sz="2300"/>
          </a:p>
          <a:p>
            <a:pPr marL="457200" lvl="0" indent="-374650" algn="l" rtl="0">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pic>
        <p:nvPicPr>
          <p:cNvPr id="942" name="Google Shape;942;g117e4d82ba8_0_84" descr="A picture containing cake, doll, toy, table&#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2905" y="163291"/>
            <a:ext cx="5677144" cy="3063859"/>
          </a:xfrm>
          <a:prstGeom prst="rect">
            <a:avLst/>
          </a:prstGeom>
          <a:noFill/>
          <a:ln>
            <a:noFill/>
          </a:ln>
        </p:spPr>
      </p:pic>
      <p:sp>
        <p:nvSpPr>
          <p:cNvPr id="943" name="Google Shape;943;g117e4d82ba8_0_84"/>
          <p:cNvSpPr txBox="1"/>
          <p:nvPr/>
        </p:nvSpPr>
        <p:spPr>
          <a:xfrm>
            <a:off x="322889" y="3227147"/>
            <a:ext cx="4018800" cy="328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900" b="0" i="1" u="none" strike="noStrike" cap="none">
                <a:solidFill>
                  <a:srgbClr val="7F7F7F"/>
                </a:solidFill>
                <a:latin typeface="Arial"/>
                <a:ea typeface="Arial"/>
                <a:cs typeface="Arial"/>
                <a:sym typeface="Arial"/>
              </a:rPr>
              <a:t>The Angry Birds Movie 2; </a:t>
            </a:r>
            <a:r>
              <a:rPr lang="en-US" sz="900" b="0" i="0" u="none" strike="noStrike" cap="none">
                <a:solidFill>
                  <a:srgbClr val="7F7F7F"/>
                </a:solidFill>
                <a:latin typeface="Arial"/>
                <a:ea typeface="Arial"/>
                <a:cs typeface="Arial"/>
                <a:sym typeface="Arial"/>
              </a:rPr>
              <a:t>courtesy of Imageworks</a:t>
            </a:r>
            <a:endParaRPr sz="900" b="0" i="0" u="none" strike="noStrike" cap="none">
              <a:solidFill>
                <a:srgbClr val="000000"/>
              </a:solidFill>
              <a:latin typeface="Arial"/>
              <a:ea typeface="Arial"/>
              <a:cs typeface="Arial"/>
              <a:sym typeface="Arial"/>
            </a:endParaRPr>
          </a:p>
        </p:txBody>
      </p:sp>
      <p:pic>
        <p:nvPicPr>
          <p:cNvPr id="944" name="Google Shape;944;g117e4d82ba8_0_84" descr="A picture containing outdoor, fire, street, car&#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191951" y="163289"/>
            <a:ext cx="5763802" cy="3063855"/>
          </a:xfrm>
          <a:prstGeom prst="rect">
            <a:avLst/>
          </a:prstGeom>
          <a:noFill/>
          <a:ln>
            <a:noFill/>
          </a:ln>
        </p:spPr>
      </p:pic>
      <p:sp>
        <p:nvSpPr>
          <p:cNvPr id="945" name="Google Shape;945;g117e4d82ba8_0_84"/>
          <p:cNvSpPr txBox="1"/>
          <p:nvPr/>
        </p:nvSpPr>
        <p:spPr>
          <a:xfrm>
            <a:off x="6191946" y="3227139"/>
            <a:ext cx="4319100" cy="328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900" b="0" i="1" u="none" strike="noStrike" cap="none">
                <a:solidFill>
                  <a:srgbClr val="7F7F7F"/>
                </a:solidFill>
                <a:latin typeface="Arial"/>
                <a:ea typeface="Arial"/>
                <a:cs typeface="Arial"/>
                <a:sym typeface="Arial"/>
              </a:rPr>
              <a:t>Spider-Man: Far From Home; </a:t>
            </a:r>
            <a:r>
              <a:rPr lang="en-US" sz="900" b="0" i="0" u="none" strike="noStrike" cap="none">
                <a:solidFill>
                  <a:srgbClr val="7F7F7F"/>
                </a:solidFill>
                <a:latin typeface="Arial"/>
                <a:ea typeface="Arial"/>
                <a:cs typeface="Arial"/>
                <a:sym typeface="Arial"/>
              </a:rPr>
              <a:t>courtesy of Imageworks</a:t>
            </a:r>
            <a:endParaRPr sz="900" b="0" i="0" u="none" strike="noStrike" cap="none">
              <a:solidFill>
                <a:srgbClr val="000000"/>
              </a:solidFill>
              <a:latin typeface="Arial"/>
              <a:ea typeface="Arial"/>
              <a:cs typeface="Arial"/>
              <a:sym typeface="Arial"/>
            </a:endParaRPr>
          </a:p>
        </p:txBody>
      </p:sp>
      <p:pic>
        <p:nvPicPr>
          <p:cNvPr id="946" name="Google Shape;946;g117e4d82ba8_0_84"/>
          <p:cNvPicPr preferRelativeResize="0">
            <a:picLocks noGrp="1"/>
          </p:cNvPicPr>
          <p:nvPr>
            <p:ph type="pic" idx="2"/>
          </p:nvPr>
        </p:nvPicPr>
        <p:blipFill>
          <a:blip r:embed="rId5" cstate="screen">
            <a:alphaModFix/>
            <a:extLst>
              <a:ext uri="{28A0092B-C50C-407E-A947-70E740481C1C}">
                <a14:useLocalDpi xmlns:a14="http://schemas.microsoft.com/office/drawing/2010/main"/>
              </a:ext>
            </a:extLst>
          </a:blip>
          <a:stretch>
            <a:fillRect/>
          </a:stretch>
        </p:blipFill>
        <p:spPr>
          <a:xfrm>
            <a:off x="963325" y="3642463"/>
            <a:ext cx="3228993" cy="2112300"/>
          </a:xfrm>
          <a:prstGeom prst="rect">
            <a:avLst/>
          </a:prstGeom>
          <a:noFill/>
        </p:spPr>
      </p:pic>
      <p:sp>
        <p:nvSpPr>
          <p:cNvPr id="947" name="Google Shape;947;g117e4d82ba8_0_84"/>
          <p:cNvSpPr txBox="1">
            <a:spLocks noGrp="1"/>
          </p:cNvSpPr>
          <p:nvPr>
            <p:ph type="subTitle" idx="1"/>
          </p:nvPr>
        </p:nvSpPr>
        <p:spPr>
          <a:xfrm>
            <a:off x="66375" y="5841575"/>
            <a:ext cx="5022900" cy="365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948" name="Google Shape;948;g117e4d82ba8_0_84"/>
          <p:cNvSpPr txBox="1">
            <a:spLocks noGrp="1"/>
          </p:cNvSpPr>
          <p:nvPr>
            <p:ph type="body" idx="3"/>
          </p:nvPr>
        </p:nvSpPr>
        <p:spPr>
          <a:xfrm>
            <a:off x="5367675" y="3555650"/>
            <a:ext cx="6555900" cy="3003600"/>
          </a:xfrm>
          <a:prstGeom prst="rect">
            <a:avLst/>
          </a:prstGeom>
        </p:spPr>
        <p:txBody>
          <a:bodyPr spcFirstLastPara="1" wrap="square" lIns="91425" tIns="45700" rIns="91425" bIns="45700" anchor="t" anchorCtr="0">
            <a:noAutofit/>
          </a:bodyPr>
          <a:lstStyle/>
          <a:p>
            <a:pPr marL="457200" lvl="0" indent="-361950" algn="l" rtl="0">
              <a:spcBef>
                <a:spcPts val="1100"/>
              </a:spcBef>
              <a:spcAft>
                <a:spcPts val="0"/>
              </a:spcAft>
              <a:buSzPts val="2100"/>
              <a:buChar char="•"/>
            </a:pPr>
            <a:r>
              <a:rPr lang="en-US" sz="2100"/>
              <a:t>Joined ASWF in April 2020.</a:t>
            </a:r>
            <a:endParaRPr sz="2100"/>
          </a:p>
          <a:p>
            <a:pPr marL="457200" lvl="0" indent="-361950" algn="l" rtl="0">
              <a:spcBef>
                <a:spcPts val="0"/>
              </a:spcBef>
              <a:spcAft>
                <a:spcPts val="0"/>
              </a:spcAft>
              <a:buSzPts val="2100"/>
              <a:buChar char="•"/>
            </a:pPr>
            <a:r>
              <a:rPr lang="en-US" sz="2100"/>
              <a:t>Developed by Sony Pictures Imageworks; released as open source in 2010.</a:t>
            </a:r>
            <a:endParaRPr sz="2100"/>
          </a:p>
          <a:p>
            <a:pPr marL="457200" lvl="0" indent="-361950" algn="l" rtl="0">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marL="457200" lvl="0" indent="-361950" algn="l" rtl="0">
              <a:spcBef>
                <a:spcPts val="0"/>
              </a:spcBef>
              <a:spcAft>
                <a:spcPts val="0"/>
              </a:spcAft>
              <a:buSzPts val="2100"/>
              <a:buChar char="•"/>
            </a:pPr>
            <a:r>
              <a:rPr lang="en-US" sz="2100"/>
              <a:t>Academy Technical Achievement Award recipient.</a:t>
            </a:r>
            <a:endParaRPr sz="2100"/>
          </a:p>
          <a:p>
            <a:pPr marL="457200" lvl="0" indent="-361950" algn="l" rtl="0">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pic>
        <p:nvPicPr>
          <p:cNvPr id="954" name="Google Shape;954;g117e4d82ba8_0_94"/>
          <p:cNvPicPr preferRelativeResize="0">
            <a:picLocks noGrp="1"/>
          </p:cNvPicPr>
          <p:nvPr>
            <p:ph type="pic" idx="2"/>
          </p:nvPr>
        </p:nvPicPr>
        <p:blipFill rotWithShape="1">
          <a:blip r:embed="rId3" cstate="screen">
            <a:alphaModFix/>
            <a:extLst>
              <a:ext uri="{28A0092B-C50C-407E-A947-70E740481C1C}">
                <a14:useLocalDpi xmlns:a14="http://schemas.microsoft.com/office/drawing/2010/main"/>
              </a:ext>
            </a:extLst>
          </a:blip>
          <a:srcRect/>
          <a:stretch/>
        </p:blipFill>
        <p:spPr>
          <a:xfrm>
            <a:off x="1208738" y="3638050"/>
            <a:ext cx="2738166" cy="2112302"/>
          </a:xfrm>
          <a:prstGeom prst="rect">
            <a:avLst/>
          </a:prstGeom>
          <a:noFill/>
        </p:spPr>
      </p:pic>
      <p:sp>
        <p:nvSpPr>
          <p:cNvPr id="955" name="Google Shape;955;g117e4d82ba8_0_94"/>
          <p:cNvSpPr txBox="1">
            <a:spLocks noGrp="1"/>
          </p:cNvSpPr>
          <p:nvPr>
            <p:ph type="subTitle" idx="1"/>
          </p:nvPr>
        </p:nvSpPr>
        <p:spPr>
          <a:xfrm>
            <a:off x="66375" y="5841575"/>
            <a:ext cx="5022900" cy="365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956" name="Google Shape;956;g117e4d82ba8_0_94"/>
          <p:cNvSpPr txBox="1"/>
          <p:nvPr/>
        </p:nvSpPr>
        <p:spPr>
          <a:xfrm>
            <a:off x="9598579" y="152406"/>
            <a:ext cx="2520900" cy="1284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7F7F7F"/>
              </a:solidFill>
              <a:latin typeface="Arial"/>
              <a:ea typeface="Arial"/>
              <a:cs typeface="Arial"/>
              <a:sym typeface="Arial"/>
            </a:endParaRPr>
          </a:p>
        </p:txBody>
      </p:sp>
      <p:pic>
        <p:nvPicPr>
          <p:cNvPr id="957" name="Google Shape;957;g117e4d82ba8_0_9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36350" y="152400"/>
            <a:ext cx="9376425" cy="3204826"/>
          </a:xfrm>
          <a:prstGeom prst="rect">
            <a:avLst/>
          </a:prstGeom>
          <a:noFill/>
          <a:ln>
            <a:noFill/>
          </a:ln>
        </p:spPr>
      </p:pic>
      <p:sp>
        <p:nvSpPr>
          <p:cNvPr id="958" name="Google Shape;958;g117e4d82ba8_0_94"/>
          <p:cNvSpPr txBox="1">
            <a:spLocks noGrp="1"/>
          </p:cNvSpPr>
          <p:nvPr>
            <p:ph type="body" idx="3"/>
          </p:nvPr>
        </p:nvSpPr>
        <p:spPr>
          <a:xfrm>
            <a:off x="5484450" y="3523725"/>
            <a:ext cx="6439200" cy="3035700"/>
          </a:xfrm>
          <a:prstGeom prst="rect">
            <a:avLst/>
          </a:prstGeom>
        </p:spPr>
        <p:txBody>
          <a:bodyPr spcFirstLastPara="1" wrap="square" lIns="91425" tIns="45700" rIns="91425" bIns="45700" anchor="t" anchorCtr="0">
            <a:noAutofit/>
          </a:bodyPr>
          <a:lstStyle/>
          <a:p>
            <a:pPr marL="457200" lvl="0" indent="-342900" algn="l" rtl="0">
              <a:spcBef>
                <a:spcPts val="1100"/>
              </a:spcBef>
              <a:spcAft>
                <a:spcPts val="0"/>
              </a:spcAft>
              <a:buSzPts val="1800"/>
              <a:buChar char="•"/>
            </a:pPr>
            <a:r>
              <a:rPr lang="en-US" sz="1800"/>
              <a:t>Joined ASWF in March 2021.</a:t>
            </a:r>
            <a:endParaRPr sz="1800"/>
          </a:p>
          <a:p>
            <a:pPr marL="457200" lvl="0" indent="-342900" algn="l" rtl="0">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marL="457200" lvl="0" indent="-342900" algn="l" rtl="0">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marL="457200" lvl="0" indent="-342900" algn="l" rtl="0">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pic>
        <p:nvPicPr>
          <p:cNvPr id="964" name="Google Shape;964;g117e4d82ba8_0_101"/>
          <p:cNvPicPr preferRelativeResize="0">
            <a:picLocks noGrp="1"/>
          </p:cNvPicPr>
          <p:nvPr>
            <p:ph type="pic" idx="2"/>
          </p:nvPr>
        </p:nvPicPr>
        <p:blipFill rotWithShape="1">
          <a:blip r:embed="rId3" cstate="screen">
            <a:alphaModFix/>
            <a:extLst>
              <a:ext uri="{28A0092B-C50C-407E-A947-70E740481C1C}">
                <a14:useLocalDpi xmlns:a14="http://schemas.microsoft.com/office/drawing/2010/main"/>
              </a:ext>
            </a:extLst>
          </a:blip>
          <a:srcRect/>
          <a:stretch/>
        </p:blipFill>
        <p:spPr>
          <a:xfrm>
            <a:off x="1521675" y="3638050"/>
            <a:ext cx="2112300" cy="2112300"/>
          </a:xfrm>
          <a:prstGeom prst="rect">
            <a:avLst/>
          </a:prstGeom>
          <a:noFill/>
          <a:ln>
            <a:noFill/>
          </a:ln>
        </p:spPr>
      </p:pic>
      <p:sp>
        <p:nvSpPr>
          <p:cNvPr id="965" name="Google Shape;965;g117e4d82ba8_0_101"/>
          <p:cNvSpPr txBox="1">
            <a:spLocks noGrp="1"/>
          </p:cNvSpPr>
          <p:nvPr>
            <p:ph type="subTitle" idx="1"/>
          </p:nvPr>
        </p:nvSpPr>
        <p:spPr>
          <a:xfrm>
            <a:off x="66375" y="5841575"/>
            <a:ext cx="5022900" cy="365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966" name="Google Shape;966;g117e4d82ba8_0_101"/>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224487" y="216975"/>
            <a:ext cx="3361287" cy="2885400"/>
          </a:xfrm>
          <a:prstGeom prst="rect">
            <a:avLst/>
          </a:prstGeom>
          <a:noFill/>
          <a:ln>
            <a:noFill/>
          </a:ln>
        </p:spPr>
      </p:pic>
      <p:sp>
        <p:nvSpPr>
          <p:cNvPr id="967" name="Google Shape;967;g117e4d82ba8_0_101"/>
          <p:cNvSpPr txBox="1"/>
          <p:nvPr/>
        </p:nvSpPr>
        <p:spPr>
          <a:xfrm>
            <a:off x="9671104" y="268656"/>
            <a:ext cx="2520900" cy="1284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7F7F7F"/>
              </a:solidFill>
              <a:latin typeface="Arial"/>
              <a:ea typeface="Arial"/>
              <a:cs typeface="Arial"/>
              <a:sym typeface="Arial"/>
            </a:endParaRPr>
          </a:p>
        </p:txBody>
      </p:sp>
      <p:pic>
        <p:nvPicPr>
          <p:cNvPr id="968" name="Google Shape;968;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969" name="Google Shape;969;g117e4d82ba8_0_101"/>
          <p:cNvSpPr txBox="1"/>
          <p:nvPr/>
        </p:nvSpPr>
        <p:spPr>
          <a:xfrm>
            <a:off x="3446654" y="268656"/>
            <a:ext cx="2520900" cy="1284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970" name="Google Shape;970;g117e4d82ba8_0_101"/>
          <p:cNvSpPr txBox="1">
            <a:spLocks noGrp="1"/>
          </p:cNvSpPr>
          <p:nvPr>
            <p:ph type="body" idx="3"/>
          </p:nvPr>
        </p:nvSpPr>
        <p:spPr>
          <a:xfrm>
            <a:off x="5484450" y="3429000"/>
            <a:ext cx="6439200" cy="3130200"/>
          </a:xfrm>
          <a:prstGeom prst="rect">
            <a:avLst/>
          </a:prstGeom>
        </p:spPr>
        <p:txBody>
          <a:bodyPr spcFirstLastPara="1" wrap="square" lIns="91425" tIns="45700" rIns="91425" bIns="45700" anchor="t" anchorCtr="0">
            <a:noAutofit/>
          </a:bodyPr>
          <a:lstStyle/>
          <a:p>
            <a:pPr marL="457200" lvl="0" indent="-361950" algn="l" rtl="0">
              <a:spcBef>
                <a:spcPts val="1100"/>
              </a:spcBef>
              <a:spcAft>
                <a:spcPts val="0"/>
              </a:spcAft>
              <a:buSzPts val="2100"/>
              <a:buChar char="•"/>
            </a:pPr>
            <a:r>
              <a:rPr lang="en-US" sz="2100"/>
              <a:t>Joined ASWF in February 2022.</a:t>
            </a:r>
            <a:endParaRPr sz="2100"/>
          </a:p>
          <a:p>
            <a:pPr marL="457200" lvl="0" indent="-361950" algn="l" rtl="0">
              <a:spcBef>
                <a:spcPts val="0"/>
              </a:spcBef>
              <a:spcAft>
                <a:spcPts val="0"/>
              </a:spcAft>
              <a:buSzPts val="2100"/>
              <a:buChar char="•"/>
            </a:pPr>
            <a:r>
              <a:rPr lang="en-US" sz="2100"/>
              <a:t>Developed by Allan Johns of Method Studios.</a:t>
            </a:r>
            <a:endParaRPr sz="2100"/>
          </a:p>
          <a:p>
            <a:pPr marL="457200" lvl="0" indent="-361950" algn="l" rtl="0">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marL="457200" lvl="0" indent="-361950" algn="l" rtl="0">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g117e4d82ba8_0_115"/>
          <p:cNvSpPr txBox="1">
            <a:spLocks noGrp="1"/>
          </p:cNvSpPr>
          <p:nvPr>
            <p:ph type="subTitle" idx="1"/>
          </p:nvPr>
        </p:nvSpPr>
        <p:spPr>
          <a:xfrm>
            <a:off x="292050" y="5384375"/>
            <a:ext cx="4910100" cy="365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977" name="Google Shape;977;g117e4d82ba8_0_115"/>
          <p:cNvGrpSpPr/>
          <p:nvPr/>
        </p:nvGrpSpPr>
        <p:grpSpPr>
          <a:xfrm>
            <a:off x="984925" y="708300"/>
            <a:ext cx="9601400" cy="1773900"/>
            <a:chOff x="1023525" y="4169475"/>
            <a:chExt cx="9601400" cy="1773900"/>
          </a:xfrm>
        </p:grpSpPr>
        <p:grpSp>
          <p:nvGrpSpPr>
            <p:cNvPr id="978" name="Google Shape;978;g117e4d82ba8_0_115"/>
            <p:cNvGrpSpPr/>
            <p:nvPr/>
          </p:nvGrpSpPr>
          <p:grpSpPr>
            <a:xfrm>
              <a:off x="1023525" y="4169475"/>
              <a:ext cx="9601400" cy="715500"/>
              <a:chOff x="1023525" y="4169475"/>
              <a:chExt cx="9601400" cy="715500"/>
            </a:xfrm>
          </p:grpSpPr>
          <p:sp>
            <p:nvSpPr>
              <p:cNvPr id="979" name="Google Shape;979;g117e4d82ba8_0_115"/>
              <p:cNvSpPr/>
              <p:nvPr/>
            </p:nvSpPr>
            <p:spPr>
              <a:xfrm>
                <a:off x="6304658" y="4169475"/>
                <a:ext cx="1679700" cy="715500"/>
              </a:xfrm>
              <a:prstGeom prst="chevron">
                <a:avLst>
                  <a:gd name="adj" fmla="val 50000"/>
                </a:avLst>
              </a:prstGeom>
              <a:solidFill>
                <a:srgbClr val="A2C4C9"/>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Lens Functions</a:t>
                </a:r>
                <a:endParaRPr/>
              </a:p>
            </p:txBody>
          </p:sp>
          <p:sp>
            <p:nvSpPr>
              <p:cNvPr id="980" name="Google Shape;980;g117e4d82ba8_0_115"/>
              <p:cNvSpPr/>
              <p:nvPr/>
            </p:nvSpPr>
            <p:spPr>
              <a:xfrm>
                <a:off x="8945225" y="4169475"/>
                <a:ext cx="1679700" cy="715500"/>
              </a:xfrm>
              <a:prstGeom prst="chevron">
                <a:avLst>
                  <a:gd name="adj" fmla="val 50000"/>
                </a:avLst>
              </a:prstGeom>
              <a:solidFill>
                <a:srgbClr val="9FC5E8"/>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Bindings</a:t>
                </a:r>
                <a:endParaRPr/>
              </a:p>
            </p:txBody>
          </p:sp>
          <p:sp>
            <p:nvSpPr>
              <p:cNvPr id="981" name="Google Shape;981;g117e4d82ba8_0_115"/>
              <p:cNvSpPr/>
              <p:nvPr/>
            </p:nvSpPr>
            <p:spPr>
              <a:xfrm>
                <a:off x="7624942" y="4169475"/>
                <a:ext cx="1679700" cy="715500"/>
              </a:xfrm>
              <a:prstGeom prst="chevron">
                <a:avLst>
                  <a:gd name="adj" fmla="val 50000"/>
                </a:avLst>
              </a:prstGeom>
              <a:solidFill>
                <a:srgbClr val="A4C2F4"/>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HDRI Merging</a:t>
                </a:r>
                <a:endParaRPr/>
              </a:p>
            </p:txBody>
          </p:sp>
          <p:grpSp>
            <p:nvGrpSpPr>
              <p:cNvPr id="982" name="Google Shape;982;g117e4d82ba8_0_115"/>
              <p:cNvGrpSpPr/>
              <p:nvPr/>
            </p:nvGrpSpPr>
            <p:grpSpPr>
              <a:xfrm>
                <a:off x="1023525" y="4169475"/>
                <a:ext cx="5640550" cy="715500"/>
                <a:chOff x="1023525" y="4169475"/>
                <a:chExt cx="5640550" cy="715500"/>
              </a:xfrm>
            </p:grpSpPr>
            <p:grpSp>
              <p:nvGrpSpPr>
                <p:cNvPr id="983" name="Google Shape;983;g117e4d82ba8_0_115"/>
                <p:cNvGrpSpPr/>
                <p:nvPr/>
              </p:nvGrpSpPr>
              <p:grpSpPr>
                <a:xfrm>
                  <a:off x="1023525" y="4169475"/>
                  <a:ext cx="2999983" cy="715500"/>
                  <a:chOff x="1023525" y="4169475"/>
                  <a:chExt cx="2999983" cy="715500"/>
                </a:xfrm>
              </p:grpSpPr>
              <p:sp>
                <p:nvSpPr>
                  <p:cNvPr id="984" name="Google Shape;984;g117e4d82ba8_0_115"/>
                  <p:cNvSpPr/>
                  <p:nvPr/>
                </p:nvSpPr>
                <p:spPr>
                  <a:xfrm>
                    <a:off x="1023525" y="4169475"/>
                    <a:ext cx="1679700" cy="715500"/>
                  </a:xfrm>
                  <a:prstGeom prst="chevron">
                    <a:avLst>
                      <a:gd name="adj" fmla="val 50000"/>
                    </a:avLst>
                  </a:prstGeom>
                  <a:solidFill>
                    <a:srgbClr val="F4CCCC"/>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New Api</a:t>
                    </a:r>
                    <a:endParaRPr/>
                  </a:p>
                </p:txBody>
              </p:sp>
              <p:sp>
                <p:nvSpPr>
                  <p:cNvPr id="985" name="Google Shape;985;g117e4d82ba8_0_115"/>
                  <p:cNvSpPr/>
                  <p:nvPr/>
                </p:nvSpPr>
                <p:spPr>
                  <a:xfrm>
                    <a:off x="2343808" y="4169475"/>
                    <a:ext cx="1679700" cy="715500"/>
                  </a:xfrm>
                  <a:prstGeom prst="chevron">
                    <a:avLst>
                      <a:gd name="adj" fmla="val 50000"/>
                    </a:avLst>
                  </a:prstGeom>
                  <a:solidFill>
                    <a:srgbClr val="FCE5CD"/>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Spectral</a:t>
                    </a:r>
                    <a:endParaRPr/>
                  </a:p>
                  <a:p>
                    <a:pPr marL="0" lvl="0" indent="0" algn="l" rtl="0">
                      <a:spcBef>
                        <a:spcPts val="0"/>
                      </a:spcBef>
                      <a:spcAft>
                        <a:spcPts val="0"/>
                      </a:spcAft>
                      <a:buNone/>
                    </a:pPr>
                    <a:r>
                      <a:rPr lang="en-US"/>
                      <a:t>Repo</a:t>
                    </a:r>
                    <a:endParaRPr/>
                  </a:p>
                </p:txBody>
              </p:sp>
            </p:grpSp>
            <p:sp>
              <p:nvSpPr>
                <p:cNvPr id="986" name="Google Shape;986;g117e4d82ba8_0_115"/>
                <p:cNvSpPr/>
                <p:nvPr/>
              </p:nvSpPr>
              <p:spPr>
                <a:xfrm>
                  <a:off x="3664092" y="4169475"/>
                  <a:ext cx="1679700" cy="715500"/>
                </a:xfrm>
                <a:prstGeom prst="chevron">
                  <a:avLst>
                    <a:gd name="adj" fmla="val 50000"/>
                  </a:avLst>
                </a:prstGeom>
                <a:solidFill>
                  <a:srgbClr val="D9EAD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Metadata</a:t>
                  </a:r>
                  <a:endParaRPr/>
                </a:p>
              </p:txBody>
            </p:sp>
            <p:sp>
              <p:nvSpPr>
                <p:cNvPr id="987" name="Google Shape;987;g117e4d82ba8_0_115"/>
                <p:cNvSpPr/>
                <p:nvPr/>
              </p:nvSpPr>
              <p:spPr>
                <a:xfrm>
                  <a:off x="4984375" y="4169475"/>
                  <a:ext cx="1679700" cy="715500"/>
                </a:xfrm>
                <a:prstGeom prst="chevron">
                  <a:avLst>
                    <a:gd name="adj" fmla="val 50000"/>
                  </a:avLst>
                </a:prstGeom>
                <a:solidFill>
                  <a:srgbClr val="B6D7A8"/>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Update writing</a:t>
                  </a:r>
                  <a:endParaRPr/>
                </a:p>
              </p:txBody>
            </p:sp>
          </p:grpSp>
        </p:grpSp>
        <p:sp>
          <p:nvSpPr>
            <p:cNvPr id="988" name="Google Shape;988;g117e4d82ba8_0_115"/>
            <p:cNvSpPr/>
            <p:nvPr/>
          </p:nvSpPr>
          <p:spPr>
            <a:xfrm>
              <a:off x="1147975" y="4884975"/>
              <a:ext cx="432300" cy="1058400"/>
            </a:xfrm>
            <a:prstGeom prst="upArrow">
              <a:avLst>
                <a:gd name="adj1" fmla="val 50000"/>
                <a:gd name="adj2" fmla="val 500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g117e4d82ba8_0_115"/>
            <p:cNvSpPr/>
            <p:nvPr/>
          </p:nvSpPr>
          <p:spPr>
            <a:xfrm>
              <a:off x="8125250" y="5056425"/>
              <a:ext cx="1759200" cy="715500"/>
            </a:xfrm>
            <a:prstGeom prst="rightArrow">
              <a:avLst>
                <a:gd name="adj1" fmla="val 50000"/>
                <a:gd name="adj2" fmla="val 5000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December 2022</a:t>
              </a:r>
              <a:endParaRPr/>
            </a:p>
          </p:txBody>
        </p:sp>
      </p:grpSp>
      <p:sp>
        <p:nvSpPr>
          <p:cNvPr id="990" name="Google Shape;990;g117e4d82ba8_0_115"/>
          <p:cNvSpPr txBox="1">
            <a:spLocks noGrp="1"/>
          </p:cNvSpPr>
          <p:nvPr>
            <p:ph type="body" idx="3"/>
          </p:nvPr>
        </p:nvSpPr>
        <p:spPr>
          <a:xfrm>
            <a:off x="5484450" y="2968000"/>
            <a:ext cx="6439200" cy="3591300"/>
          </a:xfrm>
          <a:prstGeom prst="rect">
            <a:avLst/>
          </a:prstGeom>
        </p:spPr>
        <p:txBody>
          <a:bodyPr spcFirstLastPara="1" wrap="square" lIns="91425" tIns="45700" rIns="91425" bIns="45700" anchor="t" anchorCtr="0">
            <a:noAutofit/>
          </a:bodyPr>
          <a:lstStyle/>
          <a:p>
            <a:pPr marL="457200" lvl="0" indent="-393700" algn="l" rtl="0">
              <a:spcBef>
                <a:spcPts val="1100"/>
              </a:spcBef>
              <a:spcAft>
                <a:spcPts val="0"/>
              </a:spcAft>
              <a:buSzPts val="2600"/>
              <a:buChar char="•"/>
            </a:pPr>
            <a:r>
              <a:rPr lang="en-US" sz="2600"/>
              <a:t>Joined ASWF in January 2021.</a:t>
            </a:r>
            <a:endParaRPr sz="2600"/>
          </a:p>
          <a:p>
            <a:pPr marL="457200" lvl="0" indent="-393700" algn="l" rtl="0">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marL="457200" lvl="0" indent="-393700" algn="l" rtl="0">
              <a:spcBef>
                <a:spcPts val="0"/>
              </a:spcBef>
              <a:spcAft>
                <a:spcPts val="0"/>
              </a:spcAft>
              <a:buSzPts val="2600"/>
              <a:buChar char="•"/>
            </a:pPr>
            <a:r>
              <a:rPr lang="en-US" sz="2600"/>
              <a:t>Key contributors include AMPAS and Weta Digital</a:t>
            </a:r>
            <a:endParaRPr sz="2600"/>
          </a:p>
        </p:txBody>
      </p:sp>
      <p:pic>
        <p:nvPicPr>
          <p:cNvPr id="991" name="Google Shape;991;g117e4d82ba8_0_115"/>
          <p:cNvPicPr preferRelativeResize="0">
            <a:picLocks noGrp="1"/>
          </p:cNvPicPr>
          <p:nvPr>
            <p:ph type="pic" idx="2"/>
          </p:nvPr>
        </p:nvPicPr>
        <p:blipFill rotWithShape="1">
          <a:blip r:embed="rId4" cstate="screen">
            <a:alphaModFix/>
            <a:extLst>
              <a:ext uri="{28A0092B-C50C-407E-A947-70E740481C1C}">
                <a14:useLocalDpi xmlns:a14="http://schemas.microsoft.com/office/drawing/2010/main"/>
              </a:ext>
            </a:extLst>
          </a:blip>
          <a:srcRect/>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997" name="Google Shape;997;g142bb772fa3_1_86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5356800" cy="3347990"/>
          </a:xfrm>
          <a:prstGeom prst="rect">
            <a:avLst/>
          </a:prstGeom>
          <a:noFill/>
          <a:ln>
            <a:noFill/>
          </a:ln>
        </p:spPr>
      </p:pic>
      <p:sp>
        <p:nvSpPr>
          <p:cNvPr id="998" name="Google Shape;998;g142bb772fa3_1_869"/>
          <p:cNvSpPr txBox="1"/>
          <p:nvPr/>
        </p:nvSpPr>
        <p:spPr>
          <a:xfrm>
            <a:off x="5436550" y="104425"/>
            <a:ext cx="2626200" cy="20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sz="1400" b="0" i="0" u="none" strike="noStrike" cap="none">
              <a:solidFill>
                <a:srgbClr val="000000"/>
              </a:solidFill>
              <a:latin typeface="Arial"/>
              <a:ea typeface="Arial"/>
              <a:cs typeface="Arial"/>
              <a:sym typeface="Arial"/>
            </a:endParaRPr>
          </a:p>
        </p:txBody>
      </p:sp>
      <p:pic>
        <p:nvPicPr>
          <p:cNvPr id="999" name="Google Shape;999;g142bb772fa3_1_869"/>
          <p:cNvPicPr preferRelativeResize="0">
            <a:picLocks noGrp="1"/>
          </p:cNvPicPr>
          <p:nvPr>
            <p:ph type="pic" idx="2"/>
          </p:nvPr>
        </p:nvPicPr>
        <p:blipFill rotWithShape="1">
          <a:blip r:embed="rId4">
            <a:alphaModFix/>
          </a:blip>
          <a:srcRect/>
          <a:stretch/>
        </p:blipFill>
        <p:spPr>
          <a:xfrm>
            <a:off x="1192000" y="3638050"/>
            <a:ext cx="2771700" cy="2112300"/>
          </a:xfrm>
          <a:prstGeom prst="rect">
            <a:avLst/>
          </a:prstGeom>
        </p:spPr>
      </p:pic>
      <p:sp>
        <p:nvSpPr>
          <p:cNvPr id="1000" name="Google Shape;1000;g142bb772fa3_1_869"/>
          <p:cNvSpPr txBox="1">
            <a:spLocks noGrp="1"/>
          </p:cNvSpPr>
          <p:nvPr>
            <p:ph type="subTitle" idx="1"/>
          </p:nvPr>
        </p:nvSpPr>
        <p:spPr>
          <a:xfrm>
            <a:off x="66375" y="5841575"/>
            <a:ext cx="5022900" cy="365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xmlns:ahyp="http://schemas.microsoft.com/office/drawing/2018/hyperlinkcolor" val="tx"/>
                    </a:ext>
                  </a:extLst>
                </a:hlinkClick>
              </a:rPr>
              <a:t>openeffects.org</a:t>
            </a:r>
            <a:endParaRPr/>
          </a:p>
        </p:txBody>
      </p:sp>
      <p:sp>
        <p:nvSpPr>
          <p:cNvPr id="1001" name="Google Shape;1001;g142bb772fa3_1_869"/>
          <p:cNvSpPr txBox="1">
            <a:spLocks noGrp="1"/>
          </p:cNvSpPr>
          <p:nvPr>
            <p:ph type="body" idx="3"/>
          </p:nvPr>
        </p:nvSpPr>
        <p:spPr>
          <a:xfrm>
            <a:off x="5484450" y="3291425"/>
            <a:ext cx="6439200" cy="3267900"/>
          </a:xfrm>
          <a:prstGeom prst="rect">
            <a:avLst/>
          </a:prstGeom>
        </p:spPr>
        <p:txBody>
          <a:bodyPr spcFirstLastPara="1" wrap="square" lIns="91425" tIns="45700" rIns="91425" bIns="45700" anchor="t" anchorCtr="0">
            <a:normAutofit fontScale="77500" lnSpcReduction="20000"/>
          </a:bodyPr>
          <a:lstStyle/>
          <a:p>
            <a:pPr marL="457200" lvl="0" indent="-366395" algn="l" rtl="0">
              <a:spcBef>
                <a:spcPts val="1100"/>
              </a:spcBef>
              <a:spcAft>
                <a:spcPts val="0"/>
              </a:spcAft>
              <a:buSzPct val="100000"/>
              <a:buChar char="•"/>
            </a:pPr>
            <a:r>
              <a:rPr lang="en-US"/>
              <a:t>Industry-wide common interface between image-based visual effects plugins and host applications</a:t>
            </a:r>
            <a:endParaRPr/>
          </a:p>
          <a:p>
            <a:pPr marL="457200" lvl="0" indent="-366395" algn="l" rtl="0">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marL="457200" lvl="0" indent="-366395" algn="l" rtl="0">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007" name="Google Shape;1007;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1008" name="Google Shape;1008;g142bb772fa3_1_87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199086" y="157985"/>
            <a:ext cx="2878382" cy="1943381"/>
          </a:xfrm>
          <a:prstGeom prst="rect">
            <a:avLst/>
          </a:prstGeom>
          <a:noFill/>
          <a:ln>
            <a:noFill/>
          </a:ln>
        </p:spPr>
      </p:pic>
      <p:pic>
        <p:nvPicPr>
          <p:cNvPr id="1009" name="Google Shape;1009;g142bb772fa3_1_87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9155076" y="157980"/>
            <a:ext cx="2776175" cy="1943382"/>
          </a:xfrm>
          <a:prstGeom prst="rect">
            <a:avLst/>
          </a:prstGeom>
          <a:noFill/>
          <a:ln>
            <a:noFill/>
          </a:ln>
        </p:spPr>
      </p:pic>
      <p:pic>
        <p:nvPicPr>
          <p:cNvPr id="1010" name="Google Shape;1010;g142bb772fa3_1_87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158081" y="157650"/>
            <a:ext cx="2878382" cy="1943721"/>
          </a:xfrm>
          <a:prstGeom prst="rect">
            <a:avLst/>
          </a:prstGeom>
          <a:noFill/>
          <a:ln>
            <a:noFill/>
          </a:ln>
        </p:spPr>
      </p:pic>
      <p:sp>
        <p:nvSpPr>
          <p:cNvPr id="1011" name="Google Shape;1011;g142bb772fa3_1_875"/>
          <p:cNvSpPr txBox="1"/>
          <p:nvPr/>
        </p:nvSpPr>
        <p:spPr>
          <a:xfrm>
            <a:off x="283793" y="2209810"/>
            <a:ext cx="7539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1012" name="Google Shape;1012;g142bb772fa3_1_875"/>
          <p:cNvSpPr txBox="1"/>
          <p:nvPr/>
        </p:nvSpPr>
        <p:spPr>
          <a:xfrm>
            <a:off x="668375" y="6073400"/>
            <a:ext cx="3690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xmlns:ahyp="http://schemas.microsoft.com/office/drawing/2018/hyperlinkcolor" val="tx"/>
                    </a:ext>
                  </a:extLst>
                </a:hlinkClick>
              </a:rPr>
              <a:t>dpel.aswf.io</a:t>
            </a:r>
            <a:endParaRPr sz="1600">
              <a:solidFill>
                <a:srgbClr val="B49823"/>
              </a:solidFill>
              <a:latin typeface="Calibri"/>
              <a:ea typeface="Calibri"/>
              <a:cs typeface="Calibri"/>
              <a:sym typeface="Calibri"/>
            </a:endParaRPr>
          </a:p>
        </p:txBody>
      </p:sp>
      <p:pic>
        <p:nvPicPr>
          <p:cNvPr id="1013" name="Google Shape;1013;g142bb772fa3_1_875"/>
          <p:cNvPicPr preferRelativeResize="0">
            <a:picLocks noGrp="1"/>
          </p:cNvPicPr>
          <p:nvPr>
            <p:ph type="pic" idx="2"/>
          </p:nvPr>
        </p:nvPicPr>
        <p:blipFill rotWithShape="1">
          <a:blip r:embed="rId8" cstate="screen">
            <a:alphaModFix/>
            <a:extLst>
              <a:ext uri="{28A0092B-C50C-407E-A947-70E740481C1C}">
                <a14:useLocalDpi xmlns:a14="http://schemas.microsoft.com/office/drawing/2010/main"/>
              </a:ext>
            </a:extLst>
          </a:blip>
          <a:srcRect/>
          <a:stretch/>
        </p:blipFill>
        <p:spPr>
          <a:xfrm>
            <a:off x="1521675" y="3638050"/>
            <a:ext cx="2112300" cy="2112299"/>
          </a:xfrm>
          <a:prstGeom prst="rect">
            <a:avLst/>
          </a:prstGeom>
        </p:spPr>
      </p:pic>
      <p:sp>
        <p:nvSpPr>
          <p:cNvPr id="1014" name="Google Shape;1014;g142bb772fa3_1_875"/>
          <p:cNvSpPr txBox="1">
            <a:spLocks noGrp="1"/>
          </p:cNvSpPr>
          <p:nvPr>
            <p:ph type="body" idx="3"/>
          </p:nvPr>
        </p:nvSpPr>
        <p:spPr>
          <a:xfrm>
            <a:off x="5484450" y="3291425"/>
            <a:ext cx="6439200" cy="32679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g142bb772fa3_1_885"/>
          <p:cNvSpPr txBox="1"/>
          <p:nvPr/>
        </p:nvSpPr>
        <p:spPr>
          <a:xfrm>
            <a:off x="910063" y="3627900"/>
            <a:ext cx="5942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xmlns:ahyp="http://schemas.microsoft.com/office/drawing/2018/hyperlinkcolor" val="tx"/>
                    </a:ext>
                  </a:extLst>
                </a:hlinkClick>
              </a:rPr>
              <a:t>openassetio.org</a:t>
            </a:r>
            <a:endParaRPr sz="1600">
              <a:solidFill>
                <a:srgbClr val="B49823"/>
              </a:solidFill>
              <a:latin typeface="Calibri"/>
              <a:ea typeface="Calibri"/>
              <a:cs typeface="Calibri"/>
              <a:sym typeface="Calibri"/>
            </a:endParaRPr>
          </a:p>
        </p:txBody>
      </p:sp>
      <p:grpSp>
        <p:nvGrpSpPr>
          <p:cNvPr id="1021" name="Google Shape;1021;g142bb772fa3_1_885"/>
          <p:cNvGrpSpPr/>
          <p:nvPr/>
        </p:nvGrpSpPr>
        <p:grpSpPr>
          <a:xfrm>
            <a:off x="442746" y="5245039"/>
            <a:ext cx="6952121" cy="764368"/>
            <a:chOff x="442746" y="3492439"/>
            <a:chExt cx="6952121" cy="764368"/>
          </a:xfrm>
        </p:grpSpPr>
        <p:pic>
          <p:nvPicPr>
            <p:cNvPr id="1022" name="Google Shape;1022;g142bb772fa3_1_88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258907" y="3517058"/>
              <a:ext cx="739646" cy="739742"/>
            </a:xfrm>
            <a:prstGeom prst="rect">
              <a:avLst/>
            </a:prstGeom>
            <a:noFill/>
            <a:ln>
              <a:noFill/>
            </a:ln>
          </p:spPr>
        </p:pic>
        <p:pic>
          <p:nvPicPr>
            <p:cNvPr id="1023" name="Google Shape;1023;g142bb772fa3_1_88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038871" y="3525106"/>
              <a:ext cx="674323" cy="674413"/>
            </a:xfrm>
            <a:prstGeom prst="rect">
              <a:avLst/>
            </a:prstGeom>
            <a:noFill/>
            <a:ln>
              <a:noFill/>
            </a:ln>
          </p:spPr>
        </p:pic>
        <p:pic>
          <p:nvPicPr>
            <p:cNvPr id="1024" name="Google Shape;1024;g142bb772fa3_1_88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713194" y="3517065"/>
              <a:ext cx="739646" cy="739742"/>
            </a:xfrm>
            <a:prstGeom prst="rect">
              <a:avLst/>
            </a:prstGeom>
            <a:noFill/>
            <a:ln>
              <a:noFill/>
            </a:ln>
          </p:spPr>
        </p:pic>
        <p:pic>
          <p:nvPicPr>
            <p:cNvPr id="1025" name="Google Shape;1025;g142bb772fa3_1_88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460530" y="3492439"/>
              <a:ext cx="739646" cy="739742"/>
            </a:xfrm>
            <a:prstGeom prst="rect">
              <a:avLst/>
            </a:prstGeom>
            <a:noFill/>
            <a:ln>
              <a:noFill/>
            </a:ln>
          </p:spPr>
        </p:pic>
        <p:pic>
          <p:nvPicPr>
            <p:cNvPr id="1026" name="Google Shape;1026;g142bb772fa3_1_885"/>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4287421" y="3525106"/>
              <a:ext cx="674324" cy="674412"/>
            </a:xfrm>
            <a:prstGeom prst="rect">
              <a:avLst/>
            </a:prstGeom>
            <a:noFill/>
            <a:ln>
              <a:noFill/>
            </a:ln>
          </p:spPr>
        </p:pic>
        <p:pic>
          <p:nvPicPr>
            <p:cNvPr id="1027" name="Google Shape;1027;g142bb772fa3_1_885"/>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048986" y="3493737"/>
              <a:ext cx="705669" cy="705775"/>
            </a:xfrm>
            <a:prstGeom prst="rect">
              <a:avLst/>
            </a:prstGeom>
            <a:noFill/>
            <a:ln>
              <a:noFill/>
            </a:ln>
          </p:spPr>
        </p:pic>
        <p:pic>
          <p:nvPicPr>
            <p:cNvPr id="1028" name="Google Shape;1028;g142bb772fa3_1_885"/>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896608" y="3509418"/>
              <a:ext cx="674324" cy="674412"/>
            </a:xfrm>
            <a:prstGeom prst="rect">
              <a:avLst/>
            </a:prstGeom>
            <a:noFill/>
            <a:ln>
              <a:noFill/>
            </a:ln>
          </p:spPr>
        </p:pic>
        <p:pic>
          <p:nvPicPr>
            <p:cNvPr id="1029" name="Google Shape;1029;g142bb772fa3_1_885"/>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655219" y="3492439"/>
              <a:ext cx="739648" cy="739745"/>
            </a:xfrm>
            <a:prstGeom prst="rect">
              <a:avLst/>
            </a:prstGeom>
            <a:noFill/>
            <a:ln>
              <a:noFill/>
            </a:ln>
          </p:spPr>
        </p:pic>
        <p:pic>
          <p:nvPicPr>
            <p:cNvPr id="1030" name="Google Shape;1030;g142bb772fa3_1_885"/>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442746" y="3673756"/>
              <a:ext cx="674320" cy="426357"/>
            </a:xfrm>
            <a:prstGeom prst="rect">
              <a:avLst/>
            </a:prstGeom>
            <a:noFill/>
            <a:ln>
              <a:noFill/>
            </a:ln>
          </p:spPr>
        </p:pic>
      </p:grpSp>
      <p:grpSp>
        <p:nvGrpSpPr>
          <p:cNvPr id="1031" name="Google Shape;1031;g142bb772fa3_1_885"/>
          <p:cNvGrpSpPr/>
          <p:nvPr/>
        </p:nvGrpSpPr>
        <p:grpSpPr>
          <a:xfrm>
            <a:off x="623745" y="600017"/>
            <a:ext cx="6471322" cy="1022575"/>
            <a:chOff x="1855104" y="882787"/>
            <a:chExt cx="8162616" cy="1289665"/>
          </a:xfrm>
        </p:grpSpPr>
        <p:pic>
          <p:nvPicPr>
            <p:cNvPr id="1032" name="Google Shape;1032;g142bb772fa3_1_885"/>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4959353" y="882787"/>
              <a:ext cx="1809057" cy="1224581"/>
            </a:xfrm>
            <a:prstGeom prst="rect">
              <a:avLst/>
            </a:prstGeom>
            <a:noFill/>
            <a:ln>
              <a:noFill/>
            </a:ln>
          </p:spPr>
        </p:pic>
        <p:pic>
          <p:nvPicPr>
            <p:cNvPr id="1033" name="Google Shape;1033;g142bb772fa3_1_885"/>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2952865" y="1179099"/>
              <a:ext cx="918558" cy="918582"/>
            </a:xfrm>
            <a:prstGeom prst="rect">
              <a:avLst/>
            </a:prstGeom>
            <a:noFill/>
            <a:ln>
              <a:noFill/>
            </a:ln>
          </p:spPr>
        </p:pic>
        <p:pic>
          <p:nvPicPr>
            <p:cNvPr id="1034" name="Google Shape;1034;g142bb772fa3_1_885"/>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6934012" y="1378446"/>
              <a:ext cx="1408861" cy="519881"/>
            </a:xfrm>
            <a:prstGeom prst="rect">
              <a:avLst/>
            </a:prstGeom>
            <a:noFill/>
            <a:ln>
              <a:noFill/>
            </a:ln>
          </p:spPr>
        </p:pic>
        <p:pic>
          <p:nvPicPr>
            <p:cNvPr id="1035" name="Google Shape;1035;g142bb772fa3_1_885"/>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855104" y="1182663"/>
              <a:ext cx="976477" cy="989789"/>
            </a:xfrm>
            <a:prstGeom prst="rect">
              <a:avLst/>
            </a:prstGeom>
            <a:noFill/>
            <a:ln>
              <a:noFill/>
            </a:ln>
          </p:spPr>
        </p:pic>
        <p:pic>
          <p:nvPicPr>
            <p:cNvPr id="1036" name="Google Shape;1036;g142bb772fa3_1_885"/>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8608859" y="1277271"/>
              <a:ext cx="1408861" cy="580143"/>
            </a:xfrm>
            <a:prstGeom prst="rect">
              <a:avLst/>
            </a:prstGeom>
            <a:noFill/>
            <a:ln>
              <a:noFill/>
            </a:ln>
          </p:spPr>
        </p:pic>
        <p:pic>
          <p:nvPicPr>
            <p:cNvPr id="1037" name="Google Shape;1037;g142bb772fa3_1_885"/>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3956105" y="1218281"/>
              <a:ext cx="918558" cy="918569"/>
            </a:xfrm>
            <a:prstGeom prst="rect">
              <a:avLst/>
            </a:prstGeom>
            <a:noFill/>
            <a:ln>
              <a:noFill/>
            </a:ln>
          </p:spPr>
        </p:pic>
      </p:grpSp>
      <p:pic>
        <p:nvPicPr>
          <p:cNvPr id="1038" name="Google Shape;1038;g142bb772fa3_1_885"/>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1433350" y="2471967"/>
            <a:ext cx="5322976" cy="1253307"/>
          </a:xfrm>
          <a:prstGeom prst="rect">
            <a:avLst/>
          </a:prstGeom>
          <a:noFill/>
          <a:ln>
            <a:noFill/>
          </a:ln>
        </p:spPr>
      </p:pic>
      <p:pic>
        <p:nvPicPr>
          <p:cNvPr id="1039" name="Google Shape;1039;g142bb772fa3_1_885"/>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rot="5400000">
            <a:off x="3545242" y="4379051"/>
            <a:ext cx="710520" cy="469746"/>
          </a:xfrm>
          <a:prstGeom prst="rect">
            <a:avLst/>
          </a:prstGeom>
          <a:noFill/>
          <a:ln>
            <a:noFill/>
          </a:ln>
        </p:spPr>
      </p:pic>
      <p:pic>
        <p:nvPicPr>
          <p:cNvPr id="1040" name="Google Shape;1040;g142bb772fa3_1_885"/>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rot="5400000">
            <a:off x="3526155" y="1991873"/>
            <a:ext cx="710520" cy="469746"/>
          </a:xfrm>
          <a:prstGeom prst="rect">
            <a:avLst/>
          </a:prstGeom>
          <a:noFill/>
          <a:ln>
            <a:noFill/>
          </a:ln>
        </p:spPr>
      </p:pic>
      <p:sp>
        <p:nvSpPr>
          <p:cNvPr id="1041" name="Google Shape;1041;g142bb772fa3_1_885"/>
          <p:cNvSpPr txBox="1">
            <a:spLocks noGrp="1"/>
          </p:cNvSpPr>
          <p:nvPr>
            <p:ph type="body" idx="3"/>
          </p:nvPr>
        </p:nvSpPr>
        <p:spPr>
          <a:xfrm>
            <a:off x="7641050" y="416775"/>
            <a:ext cx="4282500" cy="61425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g142bb772fa3_1_891" title="1590160959.mp4">
            <a:hlinkClick r:id="rId3"/>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780648" y="0"/>
            <a:ext cx="4326924" cy="2357748"/>
          </a:xfrm>
          <a:prstGeom prst="rect">
            <a:avLst/>
          </a:prstGeom>
          <a:noFill/>
          <a:ln>
            <a:noFill/>
          </a:ln>
        </p:spPr>
      </p:pic>
      <p:pic>
        <p:nvPicPr>
          <p:cNvPr id="1048" name="Google Shape;1048;g142bb772fa3_1_891"/>
          <p:cNvPicPr preferRelativeResize="0"/>
          <p:nvPr/>
        </p:nvPicPr>
        <p:blipFill rotWithShape="1">
          <a:blip r:embed="rId5" cstate="screen">
            <a:alphaModFix/>
            <a:extLst>
              <a:ext uri="{28A0092B-C50C-407E-A947-70E740481C1C}">
                <a14:useLocalDpi xmlns:a14="http://schemas.microsoft.com/office/drawing/2010/main"/>
              </a:ext>
            </a:extLst>
          </a:blip>
          <a:srcRect t="-2487" b="-2477"/>
          <a:stretch/>
        </p:blipFill>
        <p:spPr>
          <a:xfrm>
            <a:off x="-4850" y="-90075"/>
            <a:ext cx="5365451" cy="3117951"/>
          </a:xfrm>
          <a:prstGeom prst="rect">
            <a:avLst/>
          </a:prstGeom>
          <a:noFill/>
          <a:ln>
            <a:noFill/>
          </a:ln>
        </p:spPr>
      </p:pic>
      <p:sp>
        <p:nvSpPr>
          <p:cNvPr id="1049" name="Google Shape;1049;g142bb772fa3_1_891"/>
          <p:cNvSpPr txBox="1"/>
          <p:nvPr/>
        </p:nvSpPr>
        <p:spPr>
          <a:xfrm>
            <a:off x="76200" y="2875475"/>
            <a:ext cx="2626200" cy="20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900"/>
              <a:buFont typeface="Arial"/>
              <a:buNone/>
            </a:pPr>
            <a:r>
              <a:rPr lang="en-US" sz="900">
                <a:solidFill>
                  <a:srgbClr val="7F7F7F"/>
                </a:solidFill>
              </a:rPr>
              <a:t>DNEG’s xSTUDIO</a:t>
            </a:r>
            <a:endParaRPr sz="1400" b="0" i="0" u="none" strike="noStrike" cap="none">
              <a:solidFill>
                <a:srgbClr val="000000"/>
              </a:solidFill>
              <a:latin typeface="Arial"/>
              <a:ea typeface="Arial"/>
              <a:cs typeface="Arial"/>
              <a:sym typeface="Arial"/>
            </a:endParaRPr>
          </a:p>
        </p:txBody>
      </p:sp>
      <p:sp>
        <p:nvSpPr>
          <p:cNvPr id="1050" name="Google Shape;1050;g142bb772fa3_1_891"/>
          <p:cNvSpPr txBox="1"/>
          <p:nvPr/>
        </p:nvSpPr>
        <p:spPr>
          <a:xfrm>
            <a:off x="9489600" y="-11800"/>
            <a:ext cx="2626200" cy="20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sz="1400" b="0" i="0" u="none" strike="noStrike" cap="none">
              <a:solidFill>
                <a:srgbClr val="000000"/>
              </a:solidFill>
              <a:latin typeface="Arial"/>
              <a:ea typeface="Arial"/>
              <a:cs typeface="Arial"/>
              <a:sym typeface="Arial"/>
            </a:endParaRPr>
          </a:p>
        </p:txBody>
      </p:sp>
      <p:pic>
        <p:nvPicPr>
          <p:cNvPr id="1051" name="Google Shape;1051;g142bb772fa3_1_891"/>
          <p:cNvPicPr preferRelativeResize="0">
            <a:picLocks noGrp="1"/>
          </p:cNvPicPr>
          <p:nvPr>
            <p:ph type="pic" idx="2"/>
          </p:nvPr>
        </p:nvPicPr>
        <p:blipFill rotWithShape="1">
          <a:blip r:embed="rId6" cstate="screen">
            <a:alphaModFix/>
            <a:extLst>
              <a:ext uri="{28A0092B-C50C-407E-A947-70E740481C1C}">
                <a14:useLocalDpi xmlns:a14="http://schemas.microsoft.com/office/drawing/2010/main"/>
              </a:ext>
            </a:extLst>
          </a:blip>
          <a:srcRect/>
          <a:stretch/>
        </p:blipFill>
        <p:spPr>
          <a:xfrm>
            <a:off x="1266300" y="3638050"/>
            <a:ext cx="2623028" cy="2112299"/>
          </a:xfrm>
          <a:prstGeom prst="rect">
            <a:avLst/>
          </a:prstGeom>
        </p:spPr>
      </p:pic>
      <p:sp>
        <p:nvSpPr>
          <p:cNvPr id="1052" name="Google Shape;1052;g142bb772fa3_1_891"/>
          <p:cNvSpPr txBox="1">
            <a:spLocks noGrp="1"/>
          </p:cNvSpPr>
          <p:nvPr>
            <p:ph type="body" idx="3"/>
          </p:nvPr>
        </p:nvSpPr>
        <p:spPr>
          <a:xfrm>
            <a:off x="5484450" y="3291425"/>
            <a:ext cx="6439200" cy="32679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1053" name="Google Shape;1053;g142bb772fa3_1_891"/>
          <p:cNvSpPr txBox="1">
            <a:spLocks noGrp="1"/>
          </p:cNvSpPr>
          <p:nvPr>
            <p:ph type="subTitle" idx="1"/>
          </p:nvPr>
        </p:nvSpPr>
        <p:spPr>
          <a:xfrm>
            <a:off x="66375" y="5841575"/>
            <a:ext cx="5022900" cy="365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u="sng">
                <a:solidFill>
                  <a:srgbClr val="B49823"/>
                </a:solidFill>
                <a:highlight>
                  <a:schemeClr val="lt1"/>
                </a:highlight>
                <a:hlinkClick r:id="rId7">
                  <a:extLst>
                    <a:ext uri="{A12FA001-AC4F-418D-AE19-62706E023703}">
                      <ahyp:hlinkClr xmlns:ahyp="http://schemas.microsoft.com/office/drawing/2018/hyperlinkcolo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25297f48d0b_0_43"/>
          <p:cNvSpPr txBox="1">
            <a:spLocks noGrp="1"/>
          </p:cNvSpPr>
          <p:nvPr>
            <p:ph type="subTitle" idx="1"/>
          </p:nvPr>
        </p:nvSpPr>
        <p:spPr>
          <a:xfrm>
            <a:off x="66375" y="5841575"/>
            <a:ext cx="5022900" cy="365100"/>
          </a:xfrm>
          <a:prstGeom prst="rect">
            <a:avLst/>
          </a:prstGeom>
        </p:spPr>
        <p:txBody>
          <a:bodyPr spcFirstLastPara="1" wrap="square" lIns="91425" tIns="45700" rIns="91425" bIns="45700" anchor="t" anchorCtr="0">
            <a:noAutofit/>
          </a:bodyPr>
          <a:lstStyle/>
          <a:p>
            <a:pPr marL="0" lvl="0" indent="0" algn="ctr" rtl="0">
              <a:spcBef>
                <a:spcPts val="1100"/>
              </a:spcBef>
              <a:spcAft>
                <a:spcPts val="0"/>
              </a:spcAft>
              <a:buNone/>
            </a:pPr>
            <a:r>
              <a:rPr lang="en-US"/>
              <a:t>openimageio.org</a:t>
            </a:r>
            <a:endParaRPr/>
          </a:p>
        </p:txBody>
      </p:sp>
      <p:pic>
        <p:nvPicPr>
          <p:cNvPr id="1060" name="Google Shape;1060;g25297f48d0b_0_43"/>
          <p:cNvPicPr preferRelativeResize="0">
            <a:picLocks noGrp="1"/>
          </p:cNvPicPr>
          <p:nvPr>
            <p:ph type="pic" idx="2"/>
          </p:nvPr>
        </p:nvPicPr>
        <p:blipFill rotWithShape="1">
          <a:blip r:embed="rId3" cstate="screen">
            <a:alphaModFix/>
            <a:extLst>
              <a:ext uri="{28A0092B-C50C-407E-A947-70E740481C1C}">
                <a14:useLocalDpi xmlns:a14="http://schemas.microsoft.com/office/drawing/2010/main"/>
              </a:ext>
            </a:extLst>
          </a:blip>
          <a:srcRect/>
          <a:stretch/>
        </p:blipFill>
        <p:spPr>
          <a:xfrm>
            <a:off x="1076725" y="3638050"/>
            <a:ext cx="3002102" cy="2112301"/>
          </a:xfrm>
          <a:prstGeom prst="rect">
            <a:avLst/>
          </a:prstGeom>
        </p:spPr>
      </p:pic>
      <p:sp>
        <p:nvSpPr>
          <p:cNvPr id="1061" name="Google Shape;1061;g25297f48d0b_0_43"/>
          <p:cNvSpPr txBox="1">
            <a:spLocks noGrp="1"/>
          </p:cNvSpPr>
          <p:nvPr>
            <p:ph type="body" idx="3"/>
          </p:nvPr>
        </p:nvSpPr>
        <p:spPr>
          <a:xfrm>
            <a:off x="5484450" y="3291425"/>
            <a:ext cx="6439200" cy="32679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1062" name="Google Shape;1062;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1063" name="Google Shape;1063;g25297f48d0b_0_43"/>
          <p:cNvSpPr txBox="1"/>
          <p:nvPr/>
        </p:nvSpPr>
        <p:spPr>
          <a:xfrm>
            <a:off x="7730425" y="106025"/>
            <a:ext cx="30000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i="1"/>
              <a:t>Miles Morales (Shameik Moore) and Gwen Stacy (Hailee Steinfeld) take on The Spot (Jason Schwartzman) in Columbia Pictures and Sony Pictures Animation’s SPIDER-MAN™: ACROSS THE SPIDER-VERSE.</a:t>
            </a:r>
            <a:endParaRPr sz="1300" i="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g3774538861f_0_1259"/>
          <p:cNvSpPr txBox="1">
            <a:spLocks noGrp="1"/>
          </p:cNvSpPr>
          <p:nvPr>
            <p:ph type="body" idx="3"/>
          </p:nvPr>
        </p:nvSpPr>
        <p:spPr>
          <a:xfrm>
            <a:off x="1308450" y="3174025"/>
            <a:ext cx="9575100" cy="32679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r>
              <a:rPr lang="en-US" sz="3000"/>
              <a:t>An open source project with the mission to develop a royalty-free, open-source, open standard video codec for professional video capturing and post-production.</a:t>
            </a:r>
            <a:endParaRPr sz="3000"/>
          </a:p>
          <a:p>
            <a:pPr marL="0" lvl="0" indent="0" algn="l" rtl="0">
              <a:spcBef>
                <a:spcPts val="1000"/>
              </a:spcBef>
              <a:spcAft>
                <a:spcPts val="0"/>
              </a:spcAft>
              <a:buNone/>
            </a:pPr>
            <a:endParaRPr sz="3000"/>
          </a:p>
          <a:p>
            <a:pPr marL="457200" lvl="0" indent="-349250" algn="l" rtl="0">
              <a:lnSpc>
                <a:spcPct val="150000"/>
              </a:lnSpc>
              <a:spcBef>
                <a:spcPts val="0"/>
              </a:spcBef>
              <a:spcAft>
                <a:spcPts val="0"/>
              </a:spcAft>
              <a:buSzPts val="1900"/>
              <a:buChar char="•"/>
            </a:pPr>
            <a:r>
              <a:rPr lang="en-US" sz="1900" u="sng">
                <a:solidFill>
                  <a:schemeClr val="hlink"/>
                </a:solidFill>
                <a:hlinkClick r:id="rId3"/>
              </a:rPr>
              <a:t>openapv-tsc@lists.aswf.io</a:t>
            </a:r>
            <a:endParaRPr sz="1900"/>
          </a:p>
          <a:p>
            <a:pPr marL="457200" lvl="0" indent="-349250" algn="l" rtl="0">
              <a:lnSpc>
                <a:spcPct val="150000"/>
              </a:lnSpc>
              <a:spcBef>
                <a:spcPts val="0"/>
              </a:spcBef>
              <a:spcAft>
                <a:spcPts val="0"/>
              </a:spcAft>
              <a:buSzPts val="1900"/>
              <a:buChar char="•"/>
            </a:pPr>
            <a:r>
              <a:rPr lang="en-US" sz="1900" u="sng">
                <a:solidFill>
                  <a:schemeClr val="hlink"/>
                </a:solidFill>
                <a:hlinkClick r:id="rId4"/>
              </a:rPr>
              <a:t>openapv-discussion@lists.aswf.io</a:t>
            </a:r>
            <a:endParaRPr sz="1900"/>
          </a:p>
          <a:p>
            <a:pPr marL="457200" lvl="0" indent="0" algn="l" rtl="0">
              <a:lnSpc>
                <a:spcPct val="150000"/>
              </a:lnSpc>
              <a:spcBef>
                <a:spcPts val="0"/>
              </a:spcBef>
              <a:spcAft>
                <a:spcPts val="0"/>
              </a:spcAft>
              <a:buNone/>
            </a:pPr>
            <a:endParaRPr sz="1500"/>
          </a:p>
          <a:p>
            <a:pPr marL="457200" lvl="0" indent="0" algn="l" rtl="0">
              <a:lnSpc>
                <a:spcPct val="150000"/>
              </a:lnSpc>
              <a:spcBef>
                <a:spcPts val="0"/>
              </a:spcBef>
              <a:spcAft>
                <a:spcPts val="0"/>
              </a:spcAft>
              <a:buNone/>
            </a:pPr>
            <a:endParaRPr sz="1500"/>
          </a:p>
          <a:p>
            <a:pPr marL="0" lvl="0" indent="0" algn="l" rtl="0">
              <a:spcBef>
                <a:spcPts val="1100"/>
              </a:spcBef>
              <a:spcAft>
                <a:spcPts val="0"/>
              </a:spcAft>
              <a:buNone/>
            </a:pPr>
            <a:endParaRPr sz="3000"/>
          </a:p>
          <a:p>
            <a:pPr marL="0" lvl="0" indent="0" algn="l" rtl="0">
              <a:spcBef>
                <a:spcPts val="1100"/>
              </a:spcBef>
              <a:spcAft>
                <a:spcPts val="0"/>
              </a:spcAft>
              <a:buNone/>
            </a:pPr>
            <a:endParaRPr sz="2400"/>
          </a:p>
        </p:txBody>
      </p:sp>
      <p:pic>
        <p:nvPicPr>
          <p:cNvPr id="1070" name="Google Shape;1070;g3774538861f_0_1259" title="OpenAPV-logo.png"/>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123875" y="569925"/>
            <a:ext cx="7944248" cy="240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
          <p:cNvSpPr txBox="1">
            <a:spLocks noGrp="1"/>
          </p:cNvSpPr>
          <p:nvPr>
            <p:ph type="title"/>
          </p:nvPr>
        </p:nvSpPr>
        <p:spPr>
          <a:xfrm>
            <a:off x="838179" y="1315845"/>
            <a:ext cx="10515300" cy="4226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g3774538861f_0_1248"/>
          <p:cNvSpPr txBox="1">
            <a:spLocks noGrp="1"/>
          </p:cNvSpPr>
          <p:nvPr>
            <p:ph type="body" idx="3"/>
          </p:nvPr>
        </p:nvSpPr>
        <p:spPr>
          <a:xfrm>
            <a:off x="521925" y="3826400"/>
            <a:ext cx="11505900" cy="29193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r>
              <a:rPr lang="en-US" sz="2000"/>
              <a:t>ACES (Academy Color Encoding System) is a color management and image interchange framework designed to support motion picture and television production, mastering, and archiving workflows. Developed by the Academy of Motion Picture Arts and Sciences in collaboration with industry professionals, ACES provides standardized transforms and metadata practices for consistent color fidelity across diverse tools and platforms. Originating from early digital color pipeline research in the mid-2000s, ACES has since been adopted in numerous feature films and episodic projects. Its significance lies in its role as a vendor-neutral, open solution that ensures creative intent is preserved from on-set through post and into archive, making it a cornerstone of modern professional image workflows.</a:t>
            </a:r>
            <a:endParaRPr sz="2000"/>
          </a:p>
        </p:txBody>
      </p:sp>
      <p:pic>
        <p:nvPicPr>
          <p:cNvPr id="1077" name="Google Shape;1077;g3774538861f_0_1248" title="aces-full-color.png"/>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93300" y="442375"/>
            <a:ext cx="6605409" cy="2986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g117e4d82ba8_0_122"/>
          <p:cNvSpPr txBox="1">
            <a:spLocks noGrp="1"/>
          </p:cNvSpPr>
          <p:nvPr>
            <p:ph type="title"/>
          </p:nvPr>
        </p:nvSpPr>
        <p:spPr>
          <a:xfrm>
            <a:off x="1487375" y="365125"/>
            <a:ext cx="9216900" cy="616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33333"/>
              <a:buFont typeface="Arial"/>
              <a:buNone/>
            </a:pPr>
            <a:r>
              <a:rPr lang="en-US"/>
              <a:t>Working Groups</a:t>
            </a:r>
            <a:endParaRPr/>
          </a:p>
        </p:txBody>
      </p:sp>
      <p:sp>
        <p:nvSpPr>
          <p:cNvPr id="1083" name="Google Shape;1083;g117e4d82ba8_0_122"/>
          <p:cNvSpPr txBox="1"/>
          <p:nvPr/>
        </p:nvSpPr>
        <p:spPr>
          <a:xfrm>
            <a:off x="719325" y="287225"/>
            <a:ext cx="8676000" cy="61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sz="3600">
              <a:solidFill>
                <a:srgbClr val="FFFFFF"/>
              </a:solidFill>
            </a:endParaRPr>
          </a:p>
        </p:txBody>
      </p:sp>
      <p:sp>
        <p:nvSpPr>
          <p:cNvPr id="1084" name="Google Shape;1084;g117e4d82ba8_0_122"/>
          <p:cNvSpPr/>
          <p:nvPr/>
        </p:nvSpPr>
        <p:spPr>
          <a:xfrm>
            <a:off x="3684290" y="1349480"/>
            <a:ext cx="751800" cy="175800"/>
          </a:xfrm>
          <a:prstGeom prst="rect">
            <a:avLst/>
          </a:prstGeom>
          <a:solidFill>
            <a:srgbClr val="FFFFFF"/>
          </a:solidFill>
          <a:ln w="13350" cap="flat" cmpd="sng">
            <a:solidFill>
              <a:srgbClr val="FFFFFF"/>
            </a:solidFill>
            <a:prstDash val="solid"/>
            <a:round/>
            <a:headEnd type="none" w="sm" len="sm"/>
            <a:tailEnd type="none" w="sm" len="sm"/>
          </a:ln>
        </p:spPr>
        <p:txBody>
          <a:bodyPr spcFirstLastPara="1" wrap="square" lIns="128075" tIns="128075" rIns="128075" bIns="128075" anchor="ctr" anchorCtr="0">
            <a:noAutofit/>
          </a:bodyPr>
          <a:lstStyle/>
          <a:p>
            <a:pPr marL="0" lvl="0" indent="0" algn="ctr" rtl="0">
              <a:spcBef>
                <a:spcPts val="0"/>
              </a:spcBef>
              <a:spcAft>
                <a:spcPts val="0"/>
              </a:spcAft>
              <a:buNone/>
            </a:pPr>
            <a:endParaRPr sz="1961"/>
          </a:p>
        </p:txBody>
      </p:sp>
      <p:sp>
        <p:nvSpPr>
          <p:cNvPr id="1085" name="Google Shape;1085;g117e4d82ba8_0_122"/>
          <p:cNvSpPr txBox="1"/>
          <p:nvPr/>
        </p:nvSpPr>
        <p:spPr>
          <a:xfrm>
            <a:off x="838200" y="1345850"/>
            <a:ext cx="10515600" cy="969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None/>
            </a:pPr>
            <a:r>
              <a:rPr lang="en-US" sz="4800">
                <a:solidFill>
                  <a:srgbClr val="000000"/>
                </a:solidFill>
                <a:latin typeface="Roboto Light"/>
                <a:ea typeface="Roboto Light"/>
                <a:cs typeface="Roboto Light"/>
                <a:sym typeface="Roboto Light"/>
              </a:rPr>
              <a:t>Machine Learning Working Group</a:t>
            </a:r>
            <a:endParaRPr sz="4800">
              <a:solidFill>
                <a:srgbClr val="000000"/>
              </a:solidFill>
              <a:latin typeface="Roboto Light"/>
              <a:ea typeface="Roboto Light"/>
              <a:cs typeface="Roboto Light"/>
              <a:sym typeface="Roboto Light"/>
            </a:endParaRPr>
          </a:p>
          <a:p>
            <a:pPr marL="0" lvl="0" indent="0" algn="l" rtl="0">
              <a:lnSpc>
                <a:spcPct val="90000"/>
              </a:lnSpc>
              <a:spcBef>
                <a:spcPts val="1000"/>
              </a:spcBef>
              <a:spcAft>
                <a:spcPts val="0"/>
              </a:spcAft>
              <a:buNone/>
            </a:pPr>
            <a:endParaRPr sz="2200">
              <a:solidFill>
                <a:srgbClr val="000000"/>
              </a:solidFill>
              <a:latin typeface="Roboto Light"/>
              <a:ea typeface="Roboto Light"/>
              <a:cs typeface="Roboto Light"/>
              <a:sym typeface="Roboto Light"/>
            </a:endParaRPr>
          </a:p>
        </p:txBody>
      </p:sp>
      <p:sp>
        <p:nvSpPr>
          <p:cNvPr id="1086" name="Google Shape;1086;g117e4d82ba8_0_122"/>
          <p:cNvSpPr txBox="1"/>
          <p:nvPr/>
        </p:nvSpPr>
        <p:spPr>
          <a:xfrm>
            <a:off x="1644300" y="2059325"/>
            <a:ext cx="8903400"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Clr>
                <a:srgbClr val="000000"/>
              </a:buClr>
              <a:buSzPts val="1100"/>
              <a:buFont typeface="Arial"/>
              <a:buNone/>
            </a:pPr>
            <a:r>
              <a:rPr lang="en-US" sz="22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US" sz="2200" u="sng">
                <a:solidFill>
                  <a:srgbClr val="0563C1"/>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#wg-ml</a:t>
            </a:r>
            <a:endParaRPr/>
          </a:p>
        </p:txBody>
      </p:sp>
      <p:sp>
        <p:nvSpPr>
          <p:cNvPr id="1087" name="Google Shape;1087;g117e4d82ba8_0_122"/>
          <p:cNvSpPr txBox="1"/>
          <p:nvPr/>
        </p:nvSpPr>
        <p:spPr>
          <a:xfrm>
            <a:off x="6056350" y="3888750"/>
            <a:ext cx="5727000" cy="22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u="sng">
                <a:latin typeface="Roboto Light"/>
                <a:ea typeface="Roboto Light"/>
                <a:cs typeface="Roboto Light"/>
                <a:sym typeface="Roboto Light"/>
              </a:rPr>
              <a:t>Rongotai Model Train Club (RMTC) </a:t>
            </a:r>
            <a:endParaRPr sz="2800" u="sng">
              <a:latin typeface="Roboto Light"/>
              <a:ea typeface="Roboto Light"/>
              <a:cs typeface="Roboto Light"/>
              <a:sym typeface="Roboto Light"/>
            </a:endParaRPr>
          </a:p>
          <a:p>
            <a:pPr marL="0" lvl="0" indent="0" algn="l" rtl="0">
              <a:spcBef>
                <a:spcPts val="1000"/>
              </a:spcBef>
              <a:spcAft>
                <a:spcPts val="0"/>
              </a:spcAft>
              <a:buNone/>
            </a:pPr>
            <a:r>
              <a:rPr lang="en-US" sz="20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2000">
              <a:latin typeface="Roboto Light"/>
              <a:ea typeface="Roboto Light"/>
              <a:cs typeface="Roboto Light"/>
              <a:sym typeface="Roboto Light"/>
            </a:endParaRPr>
          </a:p>
        </p:txBody>
      </p:sp>
      <p:sp>
        <p:nvSpPr>
          <p:cNvPr id="1088" name="Google Shape;1088;g117e4d82ba8_0_122"/>
          <p:cNvSpPr txBox="1"/>
          <p:nvPr/>
        </p:nvSpPr>
        <p:spPr>
          <a:xfrm>
            <a:off x="514250" y="3888750"/>
            <a:ext cx="5727000" cy="22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u="sng">
                <a:latin typeface="Roboto Light"/>
                <a:ea typeface="Roboto Light"/>
                <a:cs typeface="Roboto Light"/>
                <a:sym typeface="Roboto Light"/>
              </a:rPr>
              <a:t>Dailies Notes Assistant (DNA)</a:t>
            </a:r>
            <a:endParaRPr sz="2800" u="sng">
              <a:latin typeface="Roboto Light"/>
              <a:ea typeface="Roboto Light"/>
              <a:cs typeface="Roboto Light"/>
              <a:sym typeface="Roboto Light"/>
            </a:endParaRPr>
          </a:p>
          <a:p>
            <a:pPr marL="0" lvl="0" indent="0" algn="l" rtl="0">
              <a:spcBef>
                <a:spcPts val="1000"/>
              </a:spcBef>
              <a:spcAft>
                <a:spcPts val="0"/>
              </a:spcAft>
              <a:buNone/>
            </a:pPr>
            <a:r>
              <a:rPr lang="en-US" sz="20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20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g3774538861f_0_1220"/>
          <p:cNvSpPr txBox="1">
            <a:spLocks noGrp="1"/>
          </p:cNvSpPr>
          <p:nvPr>
            <p:ph type="title"/>
          </p:nvPr>
        </p:nvSpPr>
        <p:spPr>
          <a:xfrm>
            <a:off x="1487375" y="365125"/>
            <a:ext cx="9216900" cy="616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33333"/>
              <a:buFont typeface="Arial"/>
              <a:buNone/>
            </a:pPr>
            <a:r>
              <a:rPr lang="en-US"/>
              <a:t>Working Groups</a:t>
            </a:r>
            <a:endParaRPr/>
          </a:p>
        </p:txBody>
      </p:sp>
      <p:sp>
        <p:nvSpPr>
          <p:cNvPr id="1094" name="Google Shape;1094;g3774538861f_0_1220"/>
          <p:cNvSpPr txBox="1"/>
          <p:nvPr/>
        </p:nvSpPr>
        <p:spPr>
          <a:xfrm>
            <a:off x="719325" y="287225"/>
            <a:ext cx="8676000" cy="61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sz="3600">
              <a:solidFill>
                <a:srgbClr val="FFFFFF"/>
              </a:solidFill>
            </a:endParaRPr>
          </a:p>
        </p:txBody>
      </p:sp>
      <p:sp>
        <p:nvSpPr>
          <p:cNvPr id="1095" name="Google Shape;1095;g3774538861f_0_1220"/>
          <p:cNvSpPr/>
          <p:nvPr/>
        </p:nvSpPr>
        <p:spPr>
          <a:xfrm>
            <a:off x="3684290" y="1349480"/>
            <a:ext cx="751800" cy="175800"/>
          </a:xfrm>
          <a:prstGeom prst="rect">
            <a:avLst/>
          </a:prstGeom>
          <a:solidFill>
            <a:srgbClr val="FFFFFF"/>
          </a:solidFill>
          <a:ln w="13350" cap="flat" cmpd="sng">
            <a:solidFill>
              <a:srgbClr val="FFFFFF"/>
            </a:solidFill>
            <a:prstDash val="solid"/>
            <a:round/>
            <a:headEnd type="none" w="sm" len="sm"/>
            <a:tailEnd type="none" w="sm" len="sm"/>
          </a:ln>
        </p:spPr>
        <p:txBody>
          <a:bodyPr spcFirstLastPara="1" wrap="square" lIns="128075" tIns="128075" rIns="128075" bIns="128075" anchor="ctr" anchorCtr="0">
            <a:noAutofit/>
          </a:bodyPr>
          <a:lstStyle/>
          <a:p>
            <a:pPr marL="0" lvl="0" indent="0" algn="ctr" rtl="0">
              <a:spcBef>
                <a:spcPts val="0"/>
              </a:spcBef>
              <a:spcAft>
                <a:spcPts val="0"/>
              </a:spcAft>
              <a:buNone/>
            </a:pPr>
            <a:endParaRPr sz="1961"/>
          </a:p>
        </p:txBody>
      </p:sp>
      <p:grpSp>
        <p:nvGrpSpPr>
          <p:cNvPr id="1096" name="Google Shape;1096;g3774538861f_0_1220"/>
          <p:cNvGrpSpPr/>
          <p:nvPr/>
        </p:nvGrpSpPr>
        <p:grpSpPr>
          <a:xfrm>
            <a:off x="708349" y="1261390"/>
            <a:ext cx="5268427" cy="2739137"/>
            <a:chOff x="719250" y="1024538"/>
            <a:chExt cx="3760744" cy="1955269"/>
          </a:xfrm>
        </p:grpSpPr>
        <p:pic>
          <p:nvPicPr>
            <p:cNvPr id="1097" name="Google Shape;1097;g3774538861f_0_122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19250" y="1024537"/>
              <a:ext cx="3760744" cy="1955269"/>
            </a:xfrm>
            <a:prstGeom prst="rect">
              <a:avLst/>
            </a:prstGeom>
            <a:noFill/>
            <a:ln>
              <a:noFill/>
            </a:ln>
          </p:spPr>
        </p:pic>
        <p:pic>
          <p:nvPicPr>
            <p:cNvPr id="1098" name="Google Shape;1098;g3774538861f_0_122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093982" y="1177271"/>
              <a:ext cx="2035846" cy="573800"/>
            </a:xfrm>
            <a:prstGeom prst="rect">
              <a:avLst/>
            </a:prstGeom>
            <a:noFill/>
            <a:ln>
              <a:noFill/>
            </a:ln>
          </p:spPr>
        </p:pic>
      </p:grpSp>
      <p:grpSp>
        <p:nvGrpSpPr>
          <p:cNvPr id="1099" name="Google Shape;1099;g3774538861f_0_1220"/>
          <p:cNvGrpSpPr/>
          <p:nvPr/>
        </p:nvGrpSpPr>
        <p:grpSpPr>
          <a:xfrm>
            <a:off x="6195976" y="1257278"/>
            <a:ext cx="5268427" cy="2733609"/>
            <a:chOff x="4650056" y="1024538"/>
            <a:chExt cx="3760744" cy="1951323"/>
          </a:xfrm>
        </p:grpSpPr>
        <p:pic>
          <p:nvPicPr>
            <p:cNvPr id="1100" name="Google Shape;1100;g3774538861f_0_12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650056" y="1024538"/>
              <a:ext cx="3760744" cy="1951323"/>
            </a:xfrm>
            <a:prstGeom prst="rect">
              <a:avLst/>
            </a:prstGeom>
            <a:noFill/>
            <a:ln>
              <a:noFill/>
            </a:ln>
          </p:spPr>
        </p:pic>
        <p:pic>
          <p:nvPicPr>
            <p:cNvPr id="1101" name="Google Shape;1101;g3774538861f_0_122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044600" y="1784675"/>
              <a:ext cx="2160500" cy="1072825"/>
            </a:xfrm>
            <a:prstGeom prst="rect">
              <a:avLst/>
            </a:prstGeom>
            <a:noFill/>
            <a:ln>
              <a:noFill/>
            </a:ln>
          </p:spPr>
        </p:pic>
        <p:pic>
          <p:nvPicPr>
            <p:cNvPr id="1102" name="Google Shape;1102;g3774538861f_0_1220"/>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6051149" y="1162972"/>
              <a:ext cx="2119526" cy="636424"/>
            </a:xfrm>
            <a:prstGeom prst="rect">
              <a:avLst/>
            </a:prstGeom>
            <a:noFill/>
            <a:ln>
              <a:noFill/>
            </a:ln>
          </p:spPr>
        </p:pic>
      </p:grpSp>
      <p:sp>
        <p:nvSpPr>
          <p:cNvPr id="1103" name="Google Shape;1103;g3774538861f_0_1220"/>
          <p:cNvSpPr txBox="1"/>
          <p:nvPr/>
        </p:nvSpPr>
        <p:spPr>
          <a:xfrm>
            <a:off x="6496393" y="4901017"/>
            <a:ext cx="1452000" cy="325800"/>
          </a:xfrm>
          <a:prstGeom prst="rect">
            <a:avLst/>
          </a:prstGeom>
          <a:solidFill>
            <a:srgbClr val="FFFFFF"/>
          </a:solidFill>
          <a:ln>
            <a:noFill/>
          </a:ln>
        </p:spPr>
        <p:txBody>
          <a:bodyPr spcFirstLastPara="1" wrap="square" lIns="128075" tIns="128075" rIns="128075" bIns="128075" anchor="t" anchorCtr="0">
            <a:noAutofit/>
          </a:bodyPr>
          <a:lstStyle/>
          <a:p>
            <a:pPr marL="0" lvl="0" indent="0" algn="ctr" rtl="0">
              <a:spcBef>
                <a:spcPts val="0"/>
              </a:spcBef>
              <a:spcAft>
                <a:spcPts val="0"/>
              </a:spcAft>
              <a:buNone/>
            </a:pPr>
            <a:r>
              <a:rPr lang="en-US" sz="1120"/>
              <a:t>Zero Trust WG</a:t>
            </a:r>
            <a:endParaRPr sz="1120"/>
          </a:p>
        </p:txBody>
      </p:sp>
      <p:grpSp>
        <p:nvGrpSpPr>
          <p:cNvPr id="1104" name="Google Shape;1104;g3774538861f_0_1220"/>
          <p:cNvGrpSpPr/>
          <p:nvPr/>
        </p:nvGrpSpPr>
        <p:grpSpPr>
          <a:xfrm>
            <a:off x="6215113" y="4080152"/>
            <a:ext cx="5230164" cy="2716400"/>
            <a:chOff x="4650056" y="3083205"/>
            <a:chExt cx="3733432" cy="1939039"/>
          </a:xfrm>
        </p:grpSpPr>
        <p:pic>
          <p:nvPicPr>
            <p:cNvPr id="1105" name="Google Shape;1105;g3774538861f_0_1220"/>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4650056" y="3083205"/>
              <a:ext cx="3733432" cy="1939039"/>
            </a:xfrm>
            <a:prstGeom prst="rect">
              <a:avLst/>
            </a:prstGeom>
            <a:noFill/>
            <a:ln>
              <a:noFill/>
            </a:ln>
          </p:spPr>
        </p:pic>
        <p:sp>
          <p:nvSpPr>
            <p:cNvPr id="1106" name="Google Shape;1106;g3774538861f_0_1220"/>
            <p:cNvSpPr txBox="1"/>
            <p:nvPr/>
          </p:nvSpPr>
          <p:spPr>
            <a:xfrm>
              <a:off x="5978015" y="3166090"/>
              <a:ext cx="1881900" cy="263400"/>
            </a:xfrm>
            <a:prstGeom prst="rect">
              <a:avLst/>
            </a:prstGeom>
            <a:solidFill>
              <a:srgbClr val="FFFFFF"/>
            </a:solidFill>
            <a:ln>
              <a:noFill/>
            </a:ln>
          </p:spPr>
          <p:txBody>
            <a:bodyPr spcFirstLastPara="1" wrap="square" lIns="128075" tIns="128075" rIns="128075" bIns="128075" anchor="t" anchorCtr="0">
              <a:noAutofit/>
            </a:bodyPr>
            <a:lstStyle/>
            <a:p>
              <a:pPr marL="0" lvl="0" indent="0" algn="l" rtl="0">
                <a:spcBef>
                  <a:spcPts val="0"/>
                </a:spcBef>
                <a:spcAft>
                  <a:spcPts val="0"/>
                </a:spcAft>
                <a:buNone/>
              </a:pPr>
              <a:r>
                <a:rPr lang="en-US" sz="1400"/>
                <a:t>Zero Trust Working Group</a:t>
              </a:r>
              <a:endParaRPr sz="1400"/>
            </a:p>
          </p:txBody>
        </p:sp>
        <p:sp>
          <p:nvSpPr>
            <p:cNvPr id="1107" name="Google Shape;1107;g3774538861f_0_1220"/>
            <p:cNvSpPr txBox="1"/>
            <p:nvPr/>
          </p:nvSpPr>
          <p:spPr>
            <a:xfrm>
              <a:off x="5989000" y="3811175"/>
              <a:ext cx="2160600" cy="1062000"/>
            </a:xfrm>
            <a:prstGeom prst="rect">
              <a:avLst/>
            </a:prstGeom>
            <a:solidFill>
              <a:srgbClr val="FFFFFF"/>
            </a:solidFill>
            <a:ln>
              <a:noFill/>
            </a:ln>
          </p:spPr>
          <p:txBody>
            <a:bodyPr spcFirstLastPara="1" wrap="square" lIns="128075" tIns="128075" rIns="128075" bIns="128075" anchor="t" anchorCtr="0">
              <a:spAutoFit/>
            </a:bodyPr>
            <a:lstStyle/>
            <a:p>
              <a:pPr marL="0" lvl="0" indent="0" algn="l" rtl="0">
                <a:spcBef>
                  <a:spcPts val="0"/>
                </a:spcBef>
                <a:spcAft>
                  <a:spcPts val="0"/>
                </a:spcAft>
                <a:buNone/>
              </a:pPr>
              <a:r>
                <a:rPr lang="en-US" sz="980"/>
                <a:t>To support ASWF projects that need to function in a Zero Trust operating environment. Assist ASWF projects in determining their zero trust security needs and share best practices on implementation approaches.</a:t>
              </a:r>
              <a:endParaRPr sz="980"/>
            </a:p>
            <a:p>
              <a:pPr marL="0" lvl="0" indent="0" algn="l" rtl="0">
                <a:spcBef>
                  <a:spcPts val="0"/>
                </a:spcBef>
                <a:spcAft>
                  <a:spcPts val="0"/>
                </a:spcAft>
                <a:buNone/>
              </a:pPr>
              <a:endParaRPr sz="980"/>
            </a:p>
            <a:p>
              <a:pPr marL="0" lvl="0" indent="0" algn="l" rtl="0">
                <a:spcBef>
                  <a:spcPts val="0"/>
                </a:spcBef>
                <a:spcAft>
                  <a:spcPts val="0"/>
                </a:spcAft>
                <a:buNone/>
              </a:pPr>
              <a:endParaRPr sz="980"/>
            </a:p>
            <a:p>
              <a:pPr marL="0" lvl="0" indent="0" algn="l" rtl="0">
                <a:spcBef>
                  <a:spcPts val="0"/>
                </a:spcBef>
                <a:spcAft>
                  <a:spcPts val="0"/>
                </a:spcAft>
                <a:buNone/>
              </a:pPr>
              <a:endParaRPr sz="1120"/>
            </a:p>
          </p:txBody>
        </p:sp>
      </p:grpSp>
      <p:grpSp>
        <p:nvGrpSpPr>
          <p:cNvPr id="1108" name="Google Shape;1108;g3774538861f_0_1220"/>
          <p:cNvGrpSpPr/>
          <p:nvPr/>
        </p:nvGrpSpPr>
        <p:grpSpPr>
          <a:xfrm>
            <a:off x="719337" y="4080047"/>
            <a:ext cx="5246465" cy="2716333"/>
            <a:chOff x="719337" y="4080047"/>
            <a:chExt cx="5246465" cy="2716333"/>
          </a:xfrm>
        </p:grpSpPr>
        <p:pic>
          <p:nvPicPr>
            <p:cNvPr id="1109" name="Google Shape;1109;g3774538861f_0_1220"/>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719337" y="4080047"/>
              <a:ext cx="5246465" cy="2716333"/>
            </a:xfrm>
            <a:prstGeom prst="rect">
              <a:avLst/>
            </a:prstGeom>
            <a:noFill/>
            <a:ln>
              <a:noFill/>
            </a:ln>
          </p:spPr>
        </p:pic>
        <p:sp>
          <p:nvSpPr>
            <p:cNvPr id="1110" name="Google Shape;1110;g3774538861f_0_1220"/>
            <p:cNvSpPr/>
            <p:nvPr/>
          </p:nvSpPr>
          <p:spPr>
            <a:xfrm>
              <a:off x="2686225" y="4365100"/>
              <a:ext cx="2971200" cy="768300"/>
            </a:xfrm>
            <a:prstGeom prst="rect">
              <a:avLst/>
            </a:prstGeom>
            <a:solidFill>
              <a:srgbClr val="FFFFFF"/>
            </a:solidFill>
            <a:ln w="133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11" name="Google Shape;1111;g3774538861f_0_1220"/>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864225" y="4327025"/>
              <a:ext cx="1897700" cy="768400"/>
            </a:xfrm>
            <a:prstGeom prst="rect">
              <a:avLst/>
            </a:prstGeom>
            <a:noFill/>
            <a:ln>
              <a:noFill/>
            </a:ln>
          </p:spPr>
        </p:pic>
      </p:grpSp>
      <p:sp>
        <p:nvSpPr>
          <p:cNvPr id="1112" name="Google Shape;1112;g3774538861f_0_1220"/>
          <p:cNvSpPr txBox="1"/>
          <p:nvPr/>
        </p:nvSpPr>
        <p:spPr>
          <a:xfrm>
            <a:off x="6455700" y="4922625"/>
            <a:ext cx="1776000" cy="325800"/>
          </a:xfrm>
          <a:prstGeom prst="rect">
            <a:avLst/>
          </a:prstGeom>
          <a:solidFill>
            <a:srgbClr val="FFFFFF"/>
          </a:solidFill>
          <a:ln>
            <a:noFill/>
          </a:ln>
        </p:spPr>
        <p:txBody>
          <a:bodyPr spcFirstLastPara="1" wrap="square" lIns="128075" tIns="128075" rIns="128075" bIns="128075" anchor="t" anchorCtr="0">
            <a:noAutofit/>
          </a:bodyPr>
          <a:lstStyle/>
          <a:p>
            <a:pPr marL="0" lvl="0" indent="0" algn="l" rtl="0">
              <a:lnSpc>
                <a:spcPct val="90000"/>
              </a:lnSpc>
              <a:spcBef>
                <a:spcPts val="0"/>
              </a:spcBef>
              <a:spcAft>
                <a:spcPts val="0"/>
              </a:spcAft>
              <a:buNone/>
            </a:pPr>
            <a:r>
              <a:rPr lang="en-US" sz="900"/>
              <a:t>Zero Trust Working Group</a:t>
            </a:r>
            <a:endParaRPr sz="900"/>
          </a:p>
        </p:txBody>
      </p:sp>
      <p:sp>
        <p:nvSpPr>
          <p:cNvPr id="1113" name="Google Shape;1113;g3774538861f_0_1220"/>
          <p:cNvSpPr/>
          <p:nvPr/>
        </p:nvSpPr>
        <p:spPr>
          <a:xfrm>
            <a:off x="6476050" y="4344750"/>
            <a:ext cx="1546500" cy="936000"/>
          </a:xfrm>
          <a:prstGeom prst="rect">
            <a:avLst/>
          </a:prstGeom>
          <a:noFill/>
          <a:ln w="19050"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pic>
        <p:nvPicPr>
          <p:cNvPr id="1118" name="Google Shape;1118;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990675" y="1220475"/>
            <a:ext cx="4105202" cy="5448598"/>
          </a:xfrm>
          <a:prstGeom prst="rect">
            <a:avLst/>
          </a:prstGeom>
          <a:noFill/>
          <a:ln>
            <a:noFill/>
          </a:ln>
        </p:spPr>
      </p:pic>
      <p:sp>
        <p:nvSpPr>
          <p:cNvPr id="1119" name="Google Shape;1119;p27"/>
          <p:cNvSpPr txBox="1">
            <a:spLocks noGrp="1"/>
          </p:cNvSpPr>
          <p:nvPr>
            <p:ph type="body" idx="1"/>
          </p:nvPr>
        </p:nvSpPr>
        <p:spPr>
          <a:xfrm>
            <a:off x="838176" y="1825625"/>
            <a:ext cx="6903900" cy="43512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Clr>
                <a:srgbClr val="7F7F7F"/>
              </a:buClr>
              <a:buSzPts val="2400"/>
              <a:buFont typeface="Arial"/>
              <a:buNone/>
            </a:pPr>
            <a:r>
              <a:rPr lang="en-US" sz="1600" b="1"/>
              <a:t>Contribute to an existing project:</a:t>
            </a:r>
            <a:endParaRPr sz="1600" b="1"/>
          </a:p>
          <a:p>
            <a:pPr marL="457200" lvl="0" indent="-330200" algn="l" rtl="0">
              <a:spcBef>
                <a:spcPts val="1100"/>
              </a:spcBef>
              <a:spcAft>
                <a:spcPts val="0"/>
              </a:spcAft>
              <a:buSzPts val="1600"/>
              <a:buChar char="●"/>
            </a:pPr>
            <a:r>
              <a:rPr lang="en-US" sz="1600"/>
              <a:t>Submit a PR with a bugfix or new feature</a:t>
            </a:r>
            <a:endParaRPr sz="1600"/>
          </a:p>
          <a:p>
            <a:pPr marL="457200" lvl="0" indent="-330200" algn="l" rtl="0">
              <a:spcBef>
                <a:spcPts val="1100"/>
              </a:spcBef>
              <a:spcAft>
                <a:spcPts val="0"/>
              </a:spcAft>
              <a:buSzPts val="1600"/>
              <a:buChar char="●"/>
            </a:pPr>
            <a:r>
              <a:rPr lang="en-US" sz="1600"/>
              <a:t>Pick existing GitHub issue as a sample project</a:t>
            </a:r>
            <a:endParaRPr sz="1600"/>
          </a:p>
          <a:p>
            <a:pPr marL="457200" lvl="0" indent="-330200" algn="l" rtl="0">
              <a:spcBef>
                <a:spcPts val="1100"/>
              </a:spcBef>
              <a:spcAft>
                <a:spcPts val="0"/>
              </a:spcAft>
              <a:buSzPts val="1600"/>
              <a:buChar char="●"/>
            </a:pPr>
            <a:r>
              <a:rPr lang="en-US" sz="1600"/>
              <a:t>Integrate with a new app / contribute plugin</a:t>
            </a:r>
            <a:endParaRPr sz="1600"/>
          </a:p>
          <a:p>
            <a:pPr marL="457200" lvl="0" indent="-330200" algn="l" rtl="0">
              <a:spcBef>
                <a:spcPts val="1100"/>
              </a:spcBef>
              <a:spcAft>
                <a:spcPts val="0"/>
              </a:spcAft>
              <a:buSzPts val="1600"/>
              <a:buChar char="●"/>
            </a:pPr>
            <a:r>
              <a:rPr lang="en-US" sz="1600"/>
              <a:t>Help improve project documentation</a:t>
            </a:r>
            <a:endParaRPr sz="1600"/>
          </a:p>
          <a:p>
            <a:pPr marL="457200" lvl="0" indent="-330200" algn="l" rtl="0">
              <a:spcBef>
                <a:spcPts val="1100"/>
              </a:spcBef>
              <a:spcAft>
                <a:spcPts val="0"/>
              </a:spcAft>
              <a:buSzPts val="1600"/>
              <a:buChar char="●"/>
            </a:pPr>
            <a:r>
              <a:rPr lang="en-US" sz="1600"/>
              <a:t>Submit additional test cases</a:t>
            </a:r>
            <a:endParaRPr sz="1600"/>
          </a:p>
          <a:p>
            <a:pPr marL="457200" lvl="0" indent="-330200" algn="l" rtl="0">
              <a:spcBef>
                <a:spcPts val="1100"/>
              </a:spcBef>
              <a:spcAft>
                <a:spcPts val="0"/>
              </a:spcAft>
              <a:buSzPts val="1600"/>
              <a:buChar char="●"/>
            </a:pPr>
            <a:r>
              <a:rPr lang="en-US" sz="1600"/>
              <a:t>Join the TSC discussion: dev mailing list, conf calls</a:t>
            </a:r>
            <a:endParaRPr sz="1600"/>
          </a:p>
          <a:p>
            <a:pPr marL="0" lvl="0" indent="0" algn="l" rtl="0">
              <a:spcBef>
                <a:spcPts val="1100"/>
              </a:spcBef>
              <a:spcAft>
                <a:spcPts val="0"/>
              </a:spcAft>
              <a:buClr>
                <a:srgbClr val="7F7F7F"/>
              </a:buClr>
              <a:buSzPts val="2400"/>
              <a:buFont typeface="Arial"/>
              <a:buNone/>
            </a:pPr>
            <a:r>
              <a:rPr lang="en-US" sz="1600" b="1"/>
              <a:t>Get involved with the TAC or Working Group:</a:t>
            </a:r>
            <a:endParaRPr sz="1600" b="1"/>
          </a:p>
          <a:p>
            <a:pPr marL="457200" lvl="0" indent="-330200" algn="l" rtl="0">
              <a:spcBef>
                <a:spcPts val="1100"/>
              </a:spcBef>
              <a:spcAft>
                <a:spcPts val="0"/>
              </a:spcAft>
              <a:buSzPts val="1600"/>
              <a:buChar char="●"/>
            </a:pPr>
            <a:r>
              <a:rPr lang="en-US" sz="1600"/>
              <a:t>DevOps / CI expertise always useful</a:t>
            </a:r>
            <a:endParaRPr sz="1600"/>
          </a:p>
          <a:p>
            <a:pPr marL="457200" lvl="0" indent="-330200" algn="l" rtl="0">
              <a:spcBef>
                <a:spcPts val="1100"/>
              </a:spcBef>
              <a:spcAft>
                <a:spcPts val="0"/>
              </a:spcAft>
              <a:buSzPts val="1600"/>
              <a:buChar char="●"/>
            </a:pPr>
            <a:r>
              <a:rPr lang="en-US" sz="1600"/>
              <a:t>Interest / expertise in security especially welcome</a:t>
            </a:r>
            <a:endParaRPr sz="1600"/>
          </a:p>
          <a:p>
            <a:pPr marL="457200" lvl="0" indent="-330200" algn="l" rtl="0">
              <a:spcBef>
                <a:spcPts val="1100"/>
              </a:spcBef>
              <a:spcAft>
                <a:spcPts val="0"/>
              </a:spcAft>
              <a:buSzPts val="1600"/>
              <a:buChar char="●"/>
            </a:pPr>
            <a:r>
              <a:rPr lang="en-US" sz="1600"/>
              <a:t>Join the TAC discussions: mailing list, conf calls, working groups</a:t>
            </a:r>
            <a:endParaRPr sz="1600"/>
          </a:p>
          <a:p>
            <a:pPr marL="0" lvl="0" indent="0" algn="l" rtl="0">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1120" name="Google Shape;1120;p27"/>
          <p:cNvSpPr txBox="1">
            <a:spLocks noGrp="1"/>
          </p:cNvSpPr>
          <p:nvPr>
            <p:ph type="title"/>
          </p:nvPr>
        </p:nvSpPr>
        <p:spPr>
          <a:xfrm>
            <a:off x="1487375" y="365125"/>
            <a:ext cx="9216900" cy="616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US"/>
              <a:t>How to contribute</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29"/>
          <p:cNvSpPr txBox="1">
            <a:spLocks noGrp="1"/>
          </p:cNvSpPr>
          <p:nvPr>
            <p:ph type="body" idx="1"/>
          </p:nvPr>
        </p:nvSpPr>
        <p:spPr>
          <a:xfrm>
            <a:off x="838179" y="1825625"/>
            <a:ext cx="10515300" cy="4351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marL="0" lvl="0" indent="0" algn="ctr" rtl="0">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marL="0" lvl="0" indent="0" algn="ctr" rtl="0">
              <a:lnSpc>
                <a:spcPct val="100000"/>
              </a:lnSpc>
              <a:spcBef>
                <a:spcPts val="1000"/>
              </a:spcBef>
              <a:spcAft>
                <a:spcPts val="0"/>
              </a:spcAft>
              <a:buNone/>
            </a:pPr>
            <a:r>
              <a:rPr lang="en-US" sz="3400"/>
              <a:t>Stay connected to us on Twitter at </a:t>
            </a:r>
            <a:endParaRPr sz="3400"/>
          </a:p>
          <a:p>
            <a:pPr marL="0" lvl="0" indent="0" algn="ctr" rtl="0">
              <a:lnSpc>
                <a:spcPct val="100000"/>
              </a:lnSpc>
              <a:spcBef>
                <a:spcPts val="0"/>
              </a:spcBef>
              <a:spcAft>
                <a:spcPts val="0"/>
              </a:spcAft>
              <a:buNone/>
            </a:pPr>
            <a:r>
              <a:rPr lang="en-US" sz="3400"/>
              <a:t>@AcademySWF and #ASWF</a:t>
            </a:r>
            <a:endParaRPr sz="3400"/>
          </a:p>
        </p:txBody>
      </p:sp>
      <p:sp>
        <p:nvSpPr>
          <p:cNvPr id="1126" name="Google Shape;1126;p29"/>
          <p:cNvSpPr txBox="1">
            <a:spLocks noGrp="1"/>
          </p:cNvSpPr>
          <p:nvPr>
            <p:ph type="title"/>
          </p:nvPr>
        </p:nvSpPr>
        <p:spPr>
          <a:xfrm>
            <a:off x="1487375" y="365125"/>
            <a:ext cx="9216900" cy="616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US"/>
              <a:t>How to participate</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30"/>
          <p:cNvSpPr txBox="1">
            <a:spLocks noGrp="1"/>
          </p:cNvSpPr>
          <p:nvPr>
            <p:ph type="title"/>
          </p:nvPr>
        </p:nvSpPr>
        <p:spPr>
          <a:xfrm>
            <a:off x="6032000" y="701050"/>
            <a:ext cx="6047100" cy="28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100"/>
              <a:t>THANK YOU!</a:t>
            </a:r>
            <a:endParaRPr sz="6100"/>
          </a:p>
        </p:txBody>
      </p:sp>
      <p:sp>
        <p:nvSpPr>
          <p:cNvPr id="1132" name="Google Shape;1132;p30"/>
          <p:cNvSpPr txBox="1">
            <a:spLocks noGrp="1"/>
          </p:cNvSpPr>
          <p:nvPr>
            <p:ph type="subTitle" idx="1"/>
          </p:nvPr>
        </p:nvSpPr>
        <p:spPr>
          <a:xfrm>
            <a:off x="6032000" y="3346725"/>
            <a:ext cx="6047100" cy="9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
          <p:cNvSpPr txBox="1">
            <a:spLocks noGrp="1"/>
          </p:cNvSpPr>
          <p:nvPr>
            <p:ph type="body" idx="1"/>
          </p:nvPr>
        </p:nvSpPr>
        <p:spPr>
          <a:xfrm>
            <a:off x="838179" y="1825625"/>
            <a:ext cx="10515300" cy="4351200"/>
          </a:xfrm>
          <a:prstGeom prst="rect">
            <a:avLst/>
          </a:prstGeom>
          <a:noFill/>
          <a:ln>
            <a:noFill/>
          </a:ln>
        </p:spPr>
        <p:txBody>
          <a:bodyPr spcFirstLastPara="1" wrap="square" lIns="60925" tIns="60925" rIns="60925" bIns="60925" anchor="t" anchorCtr="0">
            <a:normAutofit/>
          </a:bodyPr>
          <a:lstStyle/>
          <a:p>
            <a:pPr marL="457200" lvl="0" indent="-450850" algn="l" rtl="0">
              <a:spcBef>
                <a:spcPts val="1100"/>
              </a:spcBef>
              <a:spcAft>
                <a:spcPts val="0"/>
              </a:spcAft>
              <a:buSzPts val="3500"/>
              <a:buChar char="•"/>
            </a:pPr>
            <a:r>
              <a:rPr lang="en-US" sz="3500"/>
              <a:t>Software development has a </a:t>
            </a:r>
            <a:r>
              <a:rPr lang="en-US" sz="3500" b="1"/>
              <a:t>cost</a:t>
            </a:r>
            <a:endParaRPr sz="3500" b="1"/>
          </a:p>
          <a:p>
            <a:pPr marL="914400" lvl="1" indent="-425450" algn="l" rtl="0">
              <a:spcBef>
                <a:spcPts val="500"/>
              </a:spcBef>
              <a:spcAft>
                <a:spcPts val="0"/>
              </a:spcAft>
              <a:buSzPts val="3100"/>
              <a:buChar char="▪"/>
            </a:pPr>
            <a:r>
              <a:rPr lang="en-US" sz="3100"/>
              <a:t>Development</a:t>
            </a:r>
            <a:endParaRPr sz="3100"/>
          </a:p>
          <a:p>
            <a:pPr marL="914400" lvl="1" indent="-425450" algn="l" rtl="0">
              <a:spcBef>
                <a:spcPts val="500"/>
              </a:spcBef>
              <a:spcAft>
                <a:spcPts val="0"/>
              </a:spcAft>
              <a:buSzPts val="3100"/>
              <a:buChar char="▪"/>
            </a:pPr>
            <a:r>
              <a:rPr lang="en-US" sz="3100"/>
              <a:t>Maintenance</a:t>
            </a:r>
            <a:endParaRPr sz="3100"/>
          </a:p>
          <a:p>
            <a:pPr marL="914400" lvl="1" indent="-425450" algn="l" rtl="0">
              <a:spcBef>
                <a:spcPts val="500"/>
              </a:spcBef>
              <a:spcAft>
                <a:spcPts val="0"/>
              </a:spcAft>
              <a:buSzPts val="3100"/>
              <a:buChar char="▪"/>
            </a:pPr>
            <a:r>
              <a:rPr lang="en-US" sz="3100"/>
              <a:t>Documentation</a:t>
            </a:r>
            <a:endParaRPr sz="3100"/>
          </a:p>
          <a:p>
            <a:pPr marL="914400" lvl="1" indent="-425450" algn="l" rtl="0">
              <a:spcBef>
                <a:spcPts val="500"/>
              </a:spcBef>
              <a:spcAft>
                <a:spcPts val="0"/>
              </a:spcAft>
              <a:buSzPts val="3100"/>
              <a:buChar char="▪"/>
            </a:pPr>
            <a:r>
              <a:rPr lang="en-US" sz="3100"/>
              <a:t>Training</a:t>
            </a:r>
            <a:endParaRPr sz="3100"/>
          </a:p>
          <a:p>
            <a:pPr marL="457200" lvl="0" indent="-450850" algn="l" rtl="0">
              <a:spcBef>
                <a:spcPts val="1100"/>
              </a:spcBef>
              <a:spcAft>
                <a:spcPts val="0"/>
              </a:spcAft>
              <a:buSzPts val="3500"/>
              <a:buChar char="•"/>
            </a:pPr>
            <a:r>
              <a:rPr lang="en-US" sz="3500"/>
              <a:t>Open Source ecosystems </a:t>
            </a:r>
            <a:r>
              <a:rPr lang="en-US" sz="3500" b="1"/>
              <a:t>share</a:t>
            </a:r>
            <a:r>
              <a:rPr lang="en-US" sz="3500"/>
              <a:t> those costs</a:t>
            </a:r>
            <a:endParaRPr sz="3500"/>
          </a:p>
          <a:p>
            <a:pPr marL="457200" lvl="0" indent="-450850" algn="l" rtl="0">
              <a:spcBef>
                <a:spcPts val="1100"/>
              </a:spcBef>
              <a:spcAft>
                <a:spcPts val="0"/>
              </a:spcAft>
              <a:buSzPts val="3500"/>
              <a:buChar char="•"/>
            </a:pPr>
            <a:r>
              <a:rPr lang="en-US" sz="3500"/>
              <a:t>Empower developers to lead development</a:t>
            </a:r>
            <a:endParaRPr sz="3500"/>
          </a:p>
        </p:txBody>
      </p:sp>
      <p:sp>
        <p:nvSpPr>
          <p:cNvPr id="353" name="Google Shape;353;p4"/>
          <p:cNvSpPr txBox="1">
            <a:spLocks noGrp="1"/>
          </p:cNvSpPr>
          <p:nvPr>
            <p:ph type="title"/>
          </p:nvPr>
        </p:nvSpPr>
        <p:spPr>
          <a:xfrm>
            <a:off x="1487375" y="365125"/>
            <a:ext cx="9216900" cy="616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694696" y="3969170"/>
            <a:ext cx="644684" cy="383406"/>
          </a:xfrm>
          <a:prstGeom prst="rect">
            <a:avLst/>
          </a:prstGeom>
          <a:noFill/>
          <a:ln>
            <a:noFill/>
          </a:ln>
        </p:spPr>
      </p:pic>
      <p:pic>
        <p:nvPicPr>
          <p:cNvPr id="359" name="Google Shape;359;p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98995" y="3531818"/>
            <a:ext cx="841480" cy="319084"/>
          </a:xfrm>
          <a:prstGeom prst="rect">
            <a:avLst/>
          </a:prstGeom>
          <a:noFill/>
          <a:ln>
            <a:noFill/>
          </a:ln>
        </p:spPr>
      </p:pic>
      <p:pic>
        <p:nvPicPr>
          <p:cNvPr id="360" name="Google Shape;360;p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693021" y="1318342"/>
            <a:ext cx="1326935" cy="221157"/>
          </a:xfrm>
          <a:prstGeom prst="rect">
            <a:avLst/>
          </a:prstGeom>
          <a:noFill/>
          <a:ln>
            <a:noFill/>
          </a:ln>
        </p:spPr>
      </p:pic>
      <p:pic>
        <p:nvPicPr>
          <p:cNvPr id="361" name="Google Shape;361;p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694110" y="2670997"/>
            <a:ext cx="1523572" cy="329054"/>
          </a:xfrm>
          <a:prstGeom prst="rect">
            <a:avLst/>
          </a:prstGeom>
          <a:noFill/>
          <a:ln>
            <a:noFill/>
          </a:ln>
        </p:spPr>
      </p:pic>
      <p:pic>
        <p:nvPicPr>
          <p:cNvPr id="362" name="Google Shape;362;p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332543" y="2114550"/>
            <a:ext cx="1238766" cy="433586"/>
          </a:xfrm>
          <a:prstGeom prst="rect">
            <a:avLst/>
          </a:prstGeom>
          <a:noFill/>
          <a:ln>
            <a:noFill/>
          </a:ln>
        </p:spPr>
      </p:pic>
      <p:pic>
        <p:nvPicPr>
          <p:cNvPr id="363" name="Google Shape;363;p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597509" y="2182115"/>
            <a:ext cx="1078448" cy="298455"/>
          </a:xfrm>
          <a:prstGeom prst="rect">
            <a:avLst/>
          </a:prstGeom>
          <a:noFill/>
          <a:ln>
            <a:noFill/>
          </a:ln>
        </p:spPr>
      </p:pic>
      <p:pic>
        <p:nvPicPr>
          <p:cNvPr id="364" name="Google Shape;364;p5"/>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392766" y="3999706"/>
            <a:ext cx="1023264" cy="322334"/>
          </a:xfrm>
          <a:prstGeom prst="rect">
            <a:avLst/>
          </a:prstGeom>
          <a:noFill/>
          <a:ln>
            <a:noFill/>
          </a:ln>
        </p:spPr>
      </p:pic>
      <p:pic>
        <p:nvPicPr>
          <p:cNvPr id="365" name="Google Shape;365;p5"/>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268110" y="2671515"/>
            <a:ext cx="1023276" cy="328017"/>
          </a:xfrm>
          <a:prstGeom prst="rect">
            <a:avLst/>
          </a:prstGeom>
          <a:noFill/>
          <a:ln>
            <a:noFill/>
          </a:ln>
        </p:spPr>
      </p:pic>
      <p:pic>
        <p:nvPicPr>
          <p:cNvPr id="366" name="Google Shape;366;p5"/>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7811799" y="2139659"/>
            <a:ext cx="384900" cy="383369"/>
          </a:xfrm>
          <a:prstGeom prst="rect">
            <a:avLst/>
          </a:prstGeom>
          <a:noFill/>
          <a:ln>
            <a:noFill/>
          </a:ln>
        </p:spPr>
      </p:pic>
      <p:pic>
        <p:nvPicPr>
          <p:cNvPr id="367" name="Google Shape;367;p5"/>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3989361" y="5358513"/>
            <a:ext cx="1175137" cy="329039"/>
          </a:xfrm>
          <a:prstGeom prst="rect">
            <a:avLst/>
          </a:prstGeom>
          <a:noFill/>
          <a:ln>
            <a:noFill/>
          </a:ln>
        </p:spPr>
      </p:pic>
      <p:pic>
        <p:nvPicPr>
          <p:cNvPr id="368" name="Google Shape;368;p5"/>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5902237" y="3542441"/>
            <a:ext cx="755969" cy="297838"/>
          </a:xfrm>
          <a:prstGeom prst="rect">
            <a:avLst/>
          </a:prstGeom>
          <a:noFill/>
          <a:ln>
            <a:noFill/>
          </a:ln>
        </p:spPr>
      </p:pic>
      <p:pic>
        <p:nvPicPr>
          <p:cNvPr id="369" name="Google Shape;369;p5"/>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5808602" y="5834873"/>
            <a:ext cx="1326934" cy="300900"/>
          </a:xfrm>
          <a:prstGeom prst="rect">
            <a:avLst/>
          </a:prstGeom>
          <a:noFill/>
          <a:ln>
            <a:noFill/>
          </a:ln>
        </p:spPr>
      </p:pic>
      <p:pic>
        <p:nvPicPr>
          <p:cNvPr id="370" name="Google Shape;370;p5"/>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4931939" y="6335952"/>
            <a:ext cx="1078467" cy="385649"/>
          </a:xfrm>
          <a:prstGeom prst="rect">
            <a:avLst/>
          </a:prstGeom>
          <a:noFill/>
          <a:ln>
            <a:noFill/>
          </a:ln>
        </p:spPr>
      </p:pic>
      <p:pic>
        <p:nvPicPr>
          <p:cNvPr id="371" name="Google Shape;371;p5"/>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2486221" y="5882178"/>
            <a:ext cx="1253606" cy="206290"/>
          </a:xfrm>
          <a:prstGeom prst="rect">
            <a:avLst/>
          </a:prstGeom>
          <a:noFill/>
          <a:ln>
            <a:noFill/>
          </a:ln>
        </p:spPr>
      </p:pic>
      <p:sp>
        <p:nvSpPr>
          <p:cNvPr id="372" name="Google Shape;372;p5"/>
          <p:cNvSpPr txBox="1"/>
          <p:nvPr/>
        </p:nvSpPr>
        <p:spPr>
          <a:xfrm>
            <a:off x="228400" y="1293667"/>
            <a:ext cx="1980300" cy="5434800"/>
          </a:xfrm>
          <a:prstGeom prst="rect">
            <a:avLst/>
          </a:prstGeom>
          <a:noFill/>
          <a:ln>
            <a:noFill/>
          </a:ln>
        </p:spPr>
        <p:txBody>
          <a:bodyPr spcFirstLastPara="1" wrap="square" lIns="121875" tIns="60925" rIns="121875" bIns="528000" anchor="t" anchorCtr="0">
            <a:noAutofit/>
          </a:bodyPr>
          <a:lstStyle/>
          <a:p>
            <a:pPr marL="0" marR="0" lvl="0" indent="0" algn="r" rtl="0">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marL="0" marR="0" lvl="0" indent="0" algn="r" rtl="0">
              <a:lnSpc>
                <a:spcPct val="200000"/>
              </a:lnSpc>
              <a:spcBef>
                <a:spcPts val="0"/>
              </a:spcBef>
              <a:spcAft>
                <a:spcPts val="0"/>
              </a:spcAft>
              <a:buNone/>
            </a:pPr>
            <a:r>
              <a:rPr lang="en-US" sz="1500" i="0" u="none" strike="noStrike" cap="none">
                <a:solidFill>
                  <a:srgbClr val="3F3F3F"/>
                </a:solidFill>
                <a:latin typeface="Open Sans SemiBold"/>
                <a:ea typeface="Open Sans SemiBold"/>
                <a:cs typeface="Open Sans SemiBold"/>
                <a:sym typeface="Open Sans SemiBold"/>
              </a:rPr>
              <a:t>Security</a:t>
            </a:r>
            <a:endParaRPr sz="1500" i="0" u="none" strike="noStrike" cap="none">
              <a:solidFill>
                <a:srgbClr val="3F3F3F"/>
              </a:solidFill>
              <a:latin typeface="Open Sans SemiBold"/>
              <a:ea typeface="Open Sans SemiBold"/>
              <a:cs typeface="Open Sans SemiBold"/>
              <a:sym typeface="Open Sans SemiBold"/>
            </a:endParaRPr>
          </a:p>
          <a:p>
            <a:pPr marL="0" marR="0" lvl="0" indent="0" algn="r" rtl="0">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sz="1500" i="0" u="none" strike="noStrike" cap="none">
              <a:solidFill>
                <a:srgbClr val="3F3F3F"/>
              </a:solidFill>
              <a:latin typeface="Open Sans SemiBold"/>
              <a:ea typeface="Open Sans SemiBold"/>
              <a:cs typeface="Open Sans SemiBold"/>
              <a:sym typeface="Open Sans SemiBold"/>
            </a:endParaRPr>
          </a:p>
          <a:p>
            <a:pPr marL="0" marR="0" lvl="0" indent="0" algn="r" rtl="0">
              <a:lnSpc>
                <a:spcPct val="200000"/>
              </a:lnSpc>
              <a:spcBef>
                <a:spcPts val="0"/>
              </a:spcBef>
              <a:spcAft>
                <a:spcPts val="0"/>
              </a:spcAft>
              <a:buNone/>
            </a:pPr>
            <a:r>
              <a:rPr lang="en-US" sz="1500" i="0" u="none" strike="noStrike" cap="none">
                <a:solidFill>
                  <a:srgbClr val="3F3F3F"/>
                </a:solidFill>
                <a:latin typeface="Open Sans SemiBold"/>
                <a:ea typeface="Open Sans SemiBold"/>
                <a:cs typeface="Open Sans SemiBold"/>
                <a:sym typeface="Open Sans SemiBold"/>
              </a:rPr>
              <a:t>Cloud</a:t>
            </a:r>
            <a:endParaRPr sz="1500" i="0" u="none" strike="noStrike" cap="none">
              <a:solidFill>
                <a:srgbClr val="3F3F3F"/>
              </a:solidFill>
              <a:latin typeface="Open Sans SemiBold"/>
              <a:ea typeface="Open Sans SemiBold"/>
              <a:cs typeface="Open Sans SemiBold"/>
              <a:sym typeface="Open Sans SemiBold"/>
            </a:endParaRPr>
          </a:p>
          <a:p>
            <a:pPr marL="0" marR="0" lvl="0" indent="0" algn="r" rtl="0">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sz="1500" i="0" u="none" strike="noStrike" cap="none">
              <a:solidFill>
                <a:srgbClr val="3F3F3F"/>
              </a:solidFill>
              <a:latin typeface="Open Sans SemiBold"/>
              <a:ea typeface="Open Sans SemiBold"/>
              <a:cs typeface="Open Sans SemiBold"/>
              <a:sym typeface="Open Sans SemiBold"/>
            </a:endParaRPr>
          </a:p>
          <a:p>
            <a:pPr marL="0" marR="0" lvl="0" indent="0" algn="r" rtl="0">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sz="1500" i="0" u="none" strike="noStrike" cap="none">
              <a:solidFill>
                <a:srgbClr val="3F3F3F"/>
              </a:solidFill>
              <a:latin typeface="Open Sans SemiBold"/>
              <a:ea typeface="Open Sans SemiBold"/>
              <a:cs typeface="Open Sans SemiBold"/>
              <a:sym typeface="Open Sans SemiBold"/>
            </a:endParaRPr>
          </a:p>
          <a:p>
            <a:pPr marL="0" marR="0" lvl="0" indent="0" algn="r" rtl="0">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sz="1500" i="0" u="none" strike="noStrike" cap="none">
              <a:solidFill>
                <a:srgbClr val="3F3F3F"/>
              </a:solidFill>
              <a:latin typeface="Open Sans SemiBold"/>
              <a:ea typeface="Open Sans SemiBold"/>
              <a:cs typeface="Open Sans SemiBold"/>
              <a:sym typeface="Open Sans SemiBold"/>
            </a:endParaRPr>
          </a:p>
          <a:p>
            <a:pPr marL="0" marR="0" lvl="0" indent="0" algn="r" rtl="0">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sz="1500" i="0" u="none" strike="noStrike" cap="none">
              <a:solidFill>
                <a:srgbClr val="3F3F3F"/>
              </a:solidFill>
              <a:latin typeface="Open Sans SemiBold"/>
              <a:ea typeface="Open Sans SemiBold"/>
              <a:cs typeface="Open Sans SemiBold"/>
              <a:sym typeface="Open Sans SemiBold"/>
            </a:endParaRPr>
          </a:p>
          <a:p>
            <a:pPr marL="0" marR="0" lvl="0" indent="0" algn="r" rtl="0">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sz="1500" i="0" u="none" strike="noStrike" cap="none">
              <a:solidFill>
                <a:srgbClr val="000000"/>
              </a:solidFill>
              <a:latin typeface="Open Sans SemiBold"/>
              <a:ea typeface="Open Sans SemiBold"/>
              <a:cs typeface="Open Sans SemiBold"/>
              <a:sym typeface="Open Sans SemiBold"/>
            </a:endParaRPr>
          </a:p>
          <a:p>
            <a:pPr marL="0" marR="0" lvl="0" indent="0" algn="r" rtl="0">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sz="1500" i="0" u="none" strike="noStrike" cap="none">
              <a:solidFill>
                <a:srgbClr val="3F3F3F"/>
              </a:solidFill>
              <a:latin typeface="Open Sans SemiBold"/>
              <a:ea typeface="Open Sans SemiBold"/>
              <a:cs typeface="Open Sans SemiBold"/>
              <a:sym typeface="Open Sans SemiBold"/>
            </a:endParaRPr>
          </a:p>
          <a:p>
            <a:pPr marL="0" marR="0" lvl="0" indent="0" algn="r" rtl="0">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sz="1500" i="0" u="none" strike="noStrike" cap="none">
              <a:solidFill>
                <a:srgbClr val="000000"/>
              </a:solidFill>
              <a:latin typeface="Open Sans SemiBold"/>
              <a:ea typeface="Open Sans SemiBold"/>
              <a:cs typeface="Open Sans SemiBold"/>
              <a:sym typeface="Open Sans SemiBold"/>
            </a:endParaRPr>
          </a:p>
          <a:p>
            <a:pPr marL="0" marR="0" lvl="0" indent="0" algn="r" rtl="0">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sz="1500" i="0" u="none" strike="noStrike" cap="none">
              <a:solidFill>
                <a:srgbClr val="000000"/>
              </a:solidFill>
              <a:latin typeface="Open Sans SemiBold"/>
              <a:ea typeface="Open Sans SemiBold"/>
              <a:cs typeface="Open Sans SemiBold"/>
              <a:sym typeface="Open Sans SemiBold"/>
            </a:endParaRPr>
          </a:p>
        </p:txBody>
      </p:sp>
      <p:cxnSp>
        <p:nvCxnSpPr>
          <p:cNvPr id="373" name="Google Shape;373;p5"/>
          <p:cNvCxnSpPr/>
          <p:nvPr/>
        </p:nvCxnSpPr>
        <p:spPr>
          <a:xfrm rot="10800000">
            <a:off x="789367" y="1657065"/>
            <a:ext cx="11121600" cy="0"/>
          </a:xfrm>
          <a:prstGeom prst="straightConnector1">
            <a:avLst/>
          </a:prstGeom>
          <a:noFill/>
          <a:ln w="9525" cap="flat" cmpd="sng">
            <a:solidFill>
              <a:srgbClr val="EFEFEF"/>
            </a:solidFill>
            <a:prstDash val="solid"/>
            <a:round/>
            <a:headEnd type="none" w="sm" len="sm"/>
            <a:tailEnd type="none" w="sm" len="sm"/>
          </a:ln>
        </p:spPr>
      </p:cxnSp>
      <p:cxnSp>
        <p:nvCxnSpPr>
          <p:cNvPr id="374" name="Google Shape;374;p5"/>
          <p:cNvCxnSpPr/>
          <p:nvPr/>
        </p:nvCxnSpPr>
        <p:spPr>
          <a:xfrm rot="10800000">
            <a:off x="789367" y="2112302"/>
            <a:ext cx="11121600" cy="0"/>
          </a:xfrm>
          <a:prstGeom prst="straightConnector1">
            <a:avLst/>
          </a:prstGeom>
          <a:noFill/>
          <a:ln w="9525" cap="flat" cmpd="sng">
            <a:solidFill>
              <a:srgbClr val="EFEFEF"/>
            </a:solidFill>
            <a:prstDash val="solid"/>
            <a:round/>
            <a:headEnd type="none" w="sm" len="sm"/>
            <a:tailEnd type="none" w="sm" len="sm"/>
          </a:ln>
        </p:spPr>
      </p:cxnSp>
      <p:cxnSp>
        <p:nvCxnSpPr>
          <p:cNvPr id="375" name="Google Shape;375;p5"/>
          <p:cNvCxnSpPr/>
          <p:nvPr/>
        </p:nvCxnSpPr>
        <p:spPr>
          <a:xfrm rot="10800000">
            <a:off x="789367" y="2567538"/>
            <a:ext cx="11121600" cy="0"/>
          </a:xfrm>
          <a:prstGeom prst="straightConnector1">
            <a:avLst/>
          </a:prstGeom>
          <a:noFill/>
          <a:ln w="9525" cap="flat" cmpd="sng">
            <a:solidFill>
              <a:srgbClr val="EFEFEF"/>
            </a:solidFill>
            <a:prstDash val="solid"/>
            <a:round/>
            <a:headEnd type="none" w="sm" len="sm"/>
            <a:tailEnd type="none" w="sm" len="sm"/>
          </a:ln>
        </p:spPr>
      </p:cxnSp>
      <p:cxnSp>
        <p:nvCxnSpPr>
          <p:cNvPr id="376" name="Google Shape;376;p5"/>
          <p:cNvCxnSpPr/>
          <p:nvPr/>
        </p:nvCxnSpPr>
        <p:spPr>
          <a:xfrm rot="10800000">
            <a:off x="789367" y="3022775"/>
            <a:ext cx="11121600" cy="0"/>
          </a:xfrm>
          <a:prstGeom prst="straightConnector1">
            <a:avLst/>
          </a:prstGeom>
          <a:noFill/>
          <a:ln w="9525" cap="flat" cmpd="sng">
            <a:solidFill>
              <a:srgbClr val="EFEFEF"/>
            </a:solidFill>
            <a:prstDash val="solid"/>
            <a:round/>
            <a:headEnd type="none" w="sm" len="sm"/>
            <a:tailEnd type="none" w="sm" len="sm"/>
          </a:ln>
        </p:spPr>
      </p:cxnSp>
      <p:cxnSp>
        <p:nvCxnSpPr>
          <p:cNvPr id="377" name="Google Shape;377;p5"/>
          <p:cNvCxnSpPr/>
          <p:nvPr/>
        </p:nvCxnSpPr>
        <p:spPr>
          <a:xfrm rot="10800000">
            <a:off x="789367" y="3478012"/>
            <a:ext cx="11121600" cy="0"/>
          </a:xfrm>
          <a:prstGeom prst="straightConnector1">
            <a:avLst/>
          </a:prstGeom>
          <a:noFill/>
          <a:ln w="9525" cap="flat" cmpd="sng">
            <a:solidFill>
              <a:srgbClr val="EFEFEF"/>
            </a:solidFill>
            <a:prstDash val="solid"/>
            <a:round/>
            <a:headEnd type="none" w="sm" len="sm"/>
            <a:tailEnd type="none" w="sm" len="sm"/>
          </a:ln>
        </p:spPr>
      </p:cxnSp>
      <p:cxnSp>
        <p:nvCxnSpPr>
          <p:cNvPr id="378" name="Google Shape;378;p5"/>
          <p:cNvCxnSpPr/>
          <p:nvPr/>
        </p:nvCxnSpPr>
        <p:spPr>
          <a:xfrm rot="10800000">
            <a:off x="789367" y="3933249"/>
            <a:ext cx="11121600" cy="0"/>
          </a:xfrm>
          <a:prstGeom prst="straightConnector1">
            <a:avLst/>
          </a:prstGeom>
          <a:noFill/>
          <a:ln w="9525" cap="flat" cmpd="sng">
            <a:solidFill>
              <a:srgbClr val="EFEFEF"/>
            </a:solidFill>
            <a:prstDash val="solid"/>
            <a:round/>
            <a:headEnd type="none" w="sm" len="sm"/>
            <a:tailEnd type="none" w="sm" len="sm"/>
          </a:ln>
        </p:spPr>
      </p:cxnSp>
      <p:cxnSp>
        <p:nvCxnSpPr>
          <p:cNvPr id="379" name="Google Shape;379;p5"/>
          <p:cNvCxnSpPr/>
          <p:nvPr/>
        </p:nvCxnSpPr>
        <p:spPr>
          <a:xfrm rot="10800000">
            <a:off x="789367" y="4388486"/>
            <a:ext cx="11121600" cy="0"/>
          </a:xfrm>
          <a:prstGeom prst="straightConnector1">
            <a:avLst/>
          </a:prstGeom>
          <a:noFill/>
          <a:ln w="9525" cap="flat" cmpd="sng">
            <a:solidFill>
              <a:srgbClr val="EFEFEF"/>
            </a:solidFill>
            <a:prstDash val="solid"/>
            <a:round/>
            <a:headEnd type="none" w="sm" len="sm"/>
            <a:tailEnd type="none" w="sm" len="sm"/>
          </a:ln>
        </p:spPr>
      </p:cxnSp>
      <p:cxnSp>
        <p:nvCxnSpPr>
          <p:cNvPr id="380" name="Google Shape;380;p5"/>
          <p:cNvCxnSpPr/>
          <p:nvPr/>
        </p:nvCxnSpPr>
        <p:spPr>
          <a:xfrm rot="10800000">
            <a:off x="789367" y="5298959"/>
            <a:ext cx="11121600" cy="0"/>
          </a:xfrm>
          <a:prstGeom prst="straightConnector1">
            <a:avLst/>
          </a:prstGeom>
          <a:noFill/>
          <a:ln w="9525" cap="flat" cmpd="sng">
            <a:solidFill>
              <a:srgbClr val="EFEFEF"/>
            </a:solidFill>
            <a:prstDash val="solid"/>
            <a:round/>
            <a:headEnd type="none" w="sm" len="sm"/>
            <a:tailEnd type="none" w="sm" len="sm"/>
          </a:ln>
        </p:spPr>
      </p:cxnSp>
      <p:cxnSp>
        <p:nvCxnSpPr>
          <p:cNvPr id="381" name="Google Shape;381;p5"/>
          <p:cNvCxnSpPr/>
          <p:nvPr/>
        </p:nvCxnSpPr>
        <p:spPr>
          <a:xfrm rot="10800000">
            <a:off x="789367" y="5754196"/>
            <a:ext cx="11121600" cy="0"/>
          </a:xfrm>
          <a:prstGeom prst="straightConnector1">
            <a:avLst/>
          </a:prstGeom>
          <a:noFill/>
          <a:ln w="9525" cap="flat" cmpd="sng">
            <a:solidFill>
              <a:srgbClr val="EFEFEF"/>
            </a:solidFill>
            <a:prstDash val="solid"/>
            <a:round/>
            <a:headEnd type="none" w="sm" len="sm"/>
            <a:tailEnd type="none" w="sm" len="sm"/>
          </a:ln>
        </p:spPr>
      </p:cxnSp>
      <p:cxnSp>
        <p:nvCxnSpPr>
          <p:cNvPr id="382" name="Google Shape;382;p5"/>
          <p:cNvCxnSpPr/>
          <p:nvPr/>
        </p:nvCxnSpPr>
        <p:spPr>
          <a:xfrm rot="10800000">
            <a:off x="789367" y="4843723"/>
            <a:ext cx="11121600" cy="0"/>
          </a:xfrm>
          <a:prstGeom prst="straightConnector1">
            <a:avLst/>
          </a:prstGeom>
          <a:noFill/>
          <a:ln w="9525" cap="flat" cmpd="sng">
            <a:solidFill>
              <a:srgbClr val="EFEFEF"/>
            </a:solidFill>
            <a:prstDash val="solid"/>
            <a:round/>
            <a:headEnd type="none" w="sm" len="sm"/>
            <a:tailEnd type="none" w="sm" len="sm"/>
          </a:ln>
        </p:spPr>
      </p:cxnSp>
      <p:cxnSp>
        <p:nvCxnSpPr>
          <p:cNvPr id="383" name="Google Shape;383;p5"/>
          <p:cNvCxnSpPr/>
          <p:nvPr/>
        </p:nvCxnSpPr>
        <p:spPr>
          <a:xfrm rot="10800000">
            <a:off x="789367" y="6209433"/>
            <a:ext cx="11121600" cy="0"/>
          </a:xfrm>
          <a:prstGeom prst="straightConnector1">
            <a:avLst/>
          </a:prstGeom>
          <a:noFill/>
          <a:ln w="9525" cap="flat" cmpd="sng">
            <a:solidFill>
              <a:srgbClr val="EFEFEF"/>
            </a:solidFill>
            <a:prstDash val="solid"/>
            <a:round/>
            <a:headEnd type="none" w="sm" len="sm"/>
            <a:tailEnd type="none" w="sm" len="sm"/>
          </a:ln>
        </p:spPr>
      </p:cxnSp>
      <p:pic>
        <p:nvPicPr>
          <p:cNvPr id="384" name="Google Shape;384;p5"/>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2348917" y="1709152"/>
            <a:ext cx="926001" cy="351064"/>
          </a:xfrm>
          <a:prstGeom prst="rect">
            <a:avLst/>
          </a:prstGeom>
          <a:noFill/>
          <a:ln>
            <a:noFill/>
          </a:ln>
        </p:spPr>
      </p:pic>
      <p:cxnSp>
        <p:nvCxnSpPr>
          <p:cNvPr id="385" name="Google Shape;385;p5"/>
          <p:cNvCxnSpPr/>
          <p:nvPr/>
        </p:nvCxnSpPr>
        <p:spPr>
          <a:xfrm rot="10800000" flipH="1">
            <a:off x="2201633" y="1365633"/>
            <a:ext cx="7200" cy="5326800"/>
          </a:xfrm>
          <a:prstGeom prst="straightConnector1">
            <a:avLst/>
          </a:prstGeom>
          <a:noFill/>
          <a:ln w="9525" cap="flat" cmpd="sng">
            <a:solidFill>
              <a:srgbClr val="EFEFEF"/>
            </a:solidFill>
            <a:prstDash val="solid"/>
            <a:round/>
            <a:headEnd type="none" w="sm" len="sm"/>
            <a:tailEnd type="none" w="sm" len="sm"/>
          </a:ln>
        </p:spPr>
      </p:cxnSp>
      <p:pic>
        <p:nvPicPr>
          <p:cNvPr id="386" name="Google Shape;386;p5"/>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7429117" y="3077548"/>
            <a:ext cx="926083" cy="345673"/>
          </a:xfrm>
          <a:prstGeom prst="rect">
            <a:avLst/>
          </a:prstGeom>
          <a:noFill/>
          <a:ln>
            <a:noFill/>
          </a:ln>
        </p:spPr>
      </p:pic>
      <p:pic>
        <p:nvPicPr>
          <p:cNvPr id="387" name="Google Shape;387;p5"/>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8500712" y="1690327"/>
            <a:ext cx="926051" cy="336380"/>
          </a:xfrm>
          <a:prstGeom prst="rect">
            <a:avLst/>
          </a:prstGeom>
          <a:noFill/>
          <a:ln>
            <a:noFill/>
          </a:ln>
        </p:spPr>
      </p:pic>
      <p:pic>
        <p:nvPicPr>
          <p:cNvPr id="388" name="Google Shape;388;p5"/>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6919967" y="3492772"/>
            <a:ext cx="794349" cy="397176"/>
          </a:xfrm>
          <a:prstGeom prst="rect">
            <a:avLst/>
          </a:prstGeom>
          <a:noFill/>
          <a:ln>
            <a:noFill/>
          </a:ln>
        </p:spPr>
      </p:pic>
      <p:pic>
        <p:nvPicPr>
          <p:cNvPr id="389" name="Google Shape;389;p5"/>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6279855" y="2674063"/>
            <a:ext cx="926083" cy="322922"/>
          </a:xfrm>
          <a:prstGeom prst="rect">
            <a:avLst/>
          </a:prstGeom>
          <a:noFill/>
          <a:ln>
            <a:noFill/>
          </a:ln>
        </p:spPr>
      </p:pic>
      <p:pic>
        <p:nvPicPr>
          <p:cNvPr id="390" name="Google Shape;390;p5"/>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10437379" y="3542204"/>
            <a:ext cx="1175144" cy="298311"/>
          </a:xfrm>
          <a:prstGeom prst="rect">
            <a:avLst/>
          </a:prstGeom>
          <a:noFill/>
          <a:ln>
            <a:noFill/>
          </a:ln>
        </p:spPr>
      </p:pic>
      <p:pic>
        <p:nvPicPr>
          <p:cNvPr id="391" name="Google Shape;391;p5"/>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3696012" y="6374259"/>
            <a:ext cx="1023283" cy="309034"/>
          </a:xfrm>
          <a:prstGeom prst="rect">
            <a:avLst/>
          </a:prstGeom>
          <a:noFill/>
          <a:ln>
            <a:noFill/>
          </a:ln>
        </p:spPr>
      </p:pic>
      <p:pic>
        <p:nvPicPr>
          <p:cNvPr id="392" name="Google Shape;392;p5"/>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7976077" y="3493919"/>
            <a:ext cx="644679" cy="394882"/>
          </a:xfrm>
          <a:prstGeom prst="rect">
            <a:avLst/>
          </a:prstGeom>
          <a:noFill/>
          <a:ln>
            <a:noFill/>
          </a:ln>
        </p:spPr>
      </p:pic>
      <p:pic>
        <p:nvPicPr>
          <p:cNvPr id="393" name="Google Shape;393;p5"/>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9513010" y="4041556"/>
            <a:ext cx="841502" cy="238636"/>
          </a:xfrm>
          <a:prstGeom prst="rect">
            <a:avLst/>
          </a:prstGeom>
          <a:noFill/>
          <a:ln>
            <a:noFill/>
          </a:ln>
        </p:spPr>
      </p:pic>
      <p:pic>
        <p:nvPicPr>
          <p:cNvPr id="394" name="Google Shape;394;p5"/>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10768994" y="2165797"/>
            <a:ext cx="1253603" cy="331092"/>
          </a:xfrm>
          <a:prstGeom prst="rect">
            <a:avLst/>
          </a:prstGeom>
          <a:noFill/>
          <a:ln>
            <a:noFill/>
          </a:ln>
        </p:spPr>
      </p:pic>
      <p:pic>
        <p:nvPicPr>
          <p:cNvPr id="395" name="Google Shape;395;p5"/>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10389332" y="1234042"/>
            <a:ext cx="1175134" cy="389758"/>
          </a:xfrm>
          <a:prstGeom prst="rect">
            <a:avLst/>
          </a:prstGeom>
          <a:noFill/>
          <a:ln>
            <a:noFill/>
          </a:ln>
        </p:spPr>
      </p:pic>
      <p:pic>
        <p:nvPicPr>
          <p:cNvPr id="396" name="Google Shape;396;p5"/>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3453245" y="1752331"/>
            <a:ext cx="973133" cy="264706"/>
          </a:xfrm>
          <a:prstGeom prst="rect">
            <a:avLst/>
          </a:prstGeom>
          <a:noFill/>
          <a:ln>
            <a:noFill/>
          </a:ln>
        </p:spPr>
      </p:pic>
      <p:pic>
        <p:nvPicPr>
          <p:cNvPr id="397" name="Google Shape;397;p5"/>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4604705" y="1734244"/>
            <a:ext cx="1253600" cy="300880"/>
          </a:xfrm>
          <a:prstGeom prst="rect">
            <a:avLst/>
          </a:prstGeom>
          <a:noFill/>
          <a:ln>
            <a:noFill/>
          </a:ln>
        </p:spPr>
      </p:pic>
      <p:pic>
        <p:nvPicPr>
          <p:cNvPr id="398" name="Google Shape;398;p5"/>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6036632" y="1734801"/>
            <a:ext cx="1078472" cy="349111"/>
          </a:xfrm>
          <a:prstGeom prst="rect">
            <a:avLst/>
          </a:prstGeom>
          <a:noFill/>
          <a:ln>
            <a:noFill/>
          </a:ln>
        </p:spPr>
      </p:pic>
      <p:pic>
        <p:nvPicPr>
          <p:cNvPr id="399" name="Google Shape;399;p5"/>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7294823" y="1770233"/>
            <a:ext cx="973134" cy="264697"/>
          </a:xfrm>
          <a:prstGeom prst="rect">
            <a:avLst/>
          </a:prstGeom>
          <a:noFill/>
          <a:ln>
            <a:noFill/>
          </a:ln>
        </p:spPr>
      </p:pic>
      <p:pic>
        <p:nvPicPr>
          <p:cNvPr id="400" name="Google Shape;400;p5"/>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2404900" y="2239903"/>
            <a:ext cx="1353311" cy="182880"/>
          </a:xfrm>
          <a:prstGeom prst="rect">
            <a:avLst/>
          </a:prstGeom>
          <a:noFill/>
          <a:ln>
            <a:noFill/>
          </a:ln>
        </p:spPr>
      </p:pic>
      <p:pic>
        <p:nvPicPr>
          <p:cNvPr id="401" name="Google Shape;401;p5"/>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2404898" y="1337481"/>
            <a:ext cx="2063930" cy="182880"/>
          </a:xfrm>
          <a:prstGeom prst="rect">
            <a:avLst/>
          </a:prstGeom>
          <a:noFill/>
          <a:ln>
            <a:noFill/>
          </a:ln>
        </p:spPr>
      </p:pic>
      <p:pic>
        <p:nvPicPr>
          <p:cNvPr id="402" name="Google Shape;402;p5"/>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7441475" y="1310405"/>
            <a:ext cx="1253601" cy="237032"/>
          </a:xfrm>
          <a:prstGeom prst="rect">
            <a:avLst/>
          </a:prstGeom>
          <a:noFill/>
          <a:ln>
            <a:noFill/>
          </a:ln>
        </p:spPr>
      </p:pic>
      <p:pic>
        <p:nvPicPr>
          <p:cNvPr id="403" name="Google Shape;403;p5"/>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8919269" y="1337481"/>
            <a:ext cx="1245870" cy="182880"/>
          </a:xfrm>
          <a:prstGeom prst="rect">
            <a:avLst/>
          </a:prstGeom>
          <a:noFill/>
          <a:ln>
            <a:noFill/>
          </a:ln>
        </p:spPr>
      </p:pic>
      <p:pic>
        <p:nvPicPr>
          <p:cNvPr id="404" name="Google Shape;404;p5"/>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9591482" y="1766503"/>
            <a:ext cx="1023270" cy="282630"/>
          </a:xfrm>
          <a:prstGeom prst="rect">
            <a:avLst/>
          </a:prstGeom>
          <a:noFill/>
          <a:ln>
            <a:noFill/>
          </a:ln>
        </p:spPr>
      </p:pic>
      <p:pic>
        <p:nvPicPr>
          <p:cNvPr id="405" name="Google Shape;405;p5"/>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3894054" y="2188644"/>
            <a:ext cx="1078472" cy="285396"/>
          </a:xfrm>
          <a:prstGeom prst="rect">
            <a:avLst/>
          </a:prstGeom>
          <a:noFill/>
          <a:ln>
            <a:noFill/>
          </a:ln>
        </p:spPr>
      </p:pic>
      <p:pic>
        <p:nvPicPr>
          <p:cNvPr id="406" name="Google Shape;406;p5"/>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5108367" y="2171665"/>
            <a:ext cx="1353300" cy="319356"/>
          </a:xfrm>
          <a:prstGeom prst="rect">
            <a:avLst/>
          </a:prstGeom>
          <a:noFill/>
          <a:ln>
            <a:noFill/>
          </a:ln>
        </p:spPr>
      </p:pic>
      <p:pic>
        <p:nvPicPr>
          <p:cNvPr id="407" name="Google Shape;407;p5"/>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9707151" y="2147869"/>
            <a:ext cx="926000" cy="366948"/>
          </a:xfrm>
          <a:prstGeom prst="rect">
            <a:avLst/>
          </a:prstGeom>
          <a:noFill/>
          <a:ln>
            <a:noFill/>
          </a:ln>
        </p:spPr>
      </p:pic>
      <p:pic>
        <p:nvPicPr>
          <p:cNvPr id="408" name="Google Shape;408;p5"/>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6244149" y="1254730"/>
            <a:ext cx="973134" cy="348382"/>
          </a:xfrm>
          <a:prstGeom prst="rect">
            <a:avLst/>
          </a:prstGeom>
          <a:noFill/>
          <a:ln>
            <a:noFill/>
          </a:ln>
        </p:spPr>
      </p:pic>
      <p:pic>
        <p:nvPicPr>
          <p:cNvPr id="409" name="Google Shape;409;p5"/>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2404900" y="2717223"/>
            <a:ext cx="1238768" cy="236602"/>
          </a:xfrm>
          <a:prstGeom prst="rect">
            <a:avLst/>
          </a:prstGeom>
          <a:noFill/>
          <a:ln>
            <a:noFill/>
          </a:ln>
        </p:spPr>
      </p:pic>
      <p:pic>
        <p:nvPicPr>
          <p:cNvPr id="410" name="Google Shape;410;p5"/>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3705838" y="2686414"/>
            <a:ext cx="926100" cy="298219"/>
          </a:xfrm>
          <a:prstGeom prst="rect">
            <a:avLst/>
          </a:prstGeom>
          <a:noFill/>
          <a:ln>
            <a:noFill/>
          </a:ln>
        </p:spPr>
      </p:pic>
      <p:pic>
        <p:nvPicPr>
          <p:cNvPr id="411" name="Google Shape;411;p5"/>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8353556" y="2683900"/>
            <a:ext cx="1378400" cy="303246"/>
          </a:xfrm>
          <a:prstGeom prst="rect">
            <a:avLst/>
          </a:prstGeom>
          <a:noFill/>
          <a:ln>
            <a:noFill/>
          </a:ln>
        </p:spPr>
      </p:pic>
      <p:pic>
        <p:nvPicPr>
          <p:cNvPr id="412" name="Google Shape;412;p5"/>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9794128" y="2653053"/>
            <a:ext cx="973132" cy="364942"/>
          </a:xfrm>
          <a:prstGeom prst="rect">
            <a:avLst/>
          </a:prstGeom>
          <a:noFill/>
          <a:ln>
            <a:noFill/>
          </a:ln>
        </p:spPr>
      </p:pic>
      <p:pic>
        <p:nvPicPr>
          <p:cNvPr id="413" name="Google Shape;413;p5"/>
          <p:cNvPicPr preferRelativeResize="0"/>
          <p:nvPr/>
        </p:nvPicPr>
        <p:blipFill rotWithShape="1">
          <a:blip r:embed="rId45" cstate="screen">
            <a:alphaModFix/>
            <a:extLst>
              <a:ext uri="{28A0092B-C50C-407E-A947-70E740481C1C}">
                <a14:useLocalDpi xmlns:a14="http://schemas.microsoft.com/office/drawing/2010/main"/>
              </a:ext>
            </a:extLst>
          </a:blip>
          <a:srcRect/>
          <a:stretch/>
        </p:blipFill>
        <p:spPr>
          <a:xfrm>
            <a:off x="10829433" y="2633546"/>
            <a:ext cx="1238767" cy="403955"/>
          </a:xfrm>
          <a:prstGeom prst="rect">
            <a:avLst/>
          </a:prstGeom>
          <a:noFill/>
          <a:ln>
            <a:noFill/>
          </a:ln>
        </p:spPr>
      </p:pic>
      <p:pic>
        <p:nvPicPr>
          <p:cNvPr id="414" name="Google Shape;414;p5"/>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2486217" y="3181815"/>
            <a:ext cx="1672432" cy="137138"/>
          </a:xfrm>
          <a:prstGeom prst="rect">
            <a:avLst/>
          </a:prstGeom>
          <a:noFill/>
          <a:ln>
            <a:noFill/>
          </a:ln>
        </p:spPr>
      </p:pic>
      <p:pic>
        <p:nvPicPr>
          <p:cNvPr id="415" name="Google Shape;415;p5"/>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4324251" y="3143981"/>
            <a:ext cx="926098" cy="212807"/>
          </a:xfrm>
          <a:prstGeom prst="rect">
            <a:avLst/>
          </a:prstGeom>
          <a:noFill/>
          <a:ln>
            <a:noFill/>
          </a:ln>
        </p:spPr>
      </p:pic>
      <p:pic>
        <p:nvPicPr>
          <p:cNvPr id="416" name="Google Shape;416;p5"/>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6507551" y="3151075"/>
            <a:ext cx="755965" cy="198620"/>
          </a:xfrm>
          <a:prstGeom prst="rect">
            <a:avLst/>
          </a:prstGeom>
          <a:noFill/>
          <a:ln>
            <a:noFill/>
          </a:ln>
        </p:spPr>
      </p:pic>
      <p:pic>
        <p:nvPicPr>
          <p:cNvPr id="417" name="Google Shape;417;p5"/>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8520801" y="3118176"/>
            <a:ext cx="619268" cy="264417"/>
          </a:xfrm>
          <a:prstGeom prst="rect">
            <a:avLst/>
          </a:prstGeom>
          <a:noFill/>
          <a:ln>
            <a:noFill/>
          </a:ln>
        </p:spPr>
      </p:pic>
      <p:pic>
        <p:nvPicPr>
          <p:cNvPr id="418" name="Google Shape;418;p5"/>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9305668" y="3086621"/>
            <a:ext cx="1078467" cy="327527"/>
          </a:xfrm>
          <a:prstGeom prst="rect">
            <a:avLst/>
          </a:prstGeom>
          <a:noFill/>
          <a:ln>
            <a:noFill/>
          </a:ln>
        </p:spPr>
      </p:pic>
      <p:pic>
        <p:nvPicPr>
          <p:cNvPr id="419" name="Google Shape;419;p5"/>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10549737" y="3121648"/>
            <a:ext cx="1078468" cy="257473"/>
          </a:xfrm>
          <a:prstGeom prst="rect">
            <a:avLst/>
          </a:prstGeom>
          <a:noFill/>
          <a:ln>
            <a:noFill/>
          </a:ln>
        </p:spPr>
      </p:pic>
      <p:pic>
        <p:nvPicPr>
          <p:cNvPr id="420" name="Google Shape;420;p5"/>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2486230" y="3599920"/>
            <a:ext cx="1033272" cy="182880"/>
          </a:xfrm>
          <a:prstGeom prst="rect">
            <a:avLst/>
          </a:prstGeom>
          <a:noFill/>
          <a:ln>
            <a:noFill/>
          </a:ln>
        </p:spPr>
      </p:pic>
      <p:pic>
        <p:nvPicPr>
          <p:cNvPr id="421" name="Google Shape;421;p5"/>
          <p:cNvPicPr preferRelativeResize="0"/>
          <p:nvPr/>
        </p:nvPicPr>
        <p:blipFill>
          <a:blip r:embed="rId53" cstate="screen">
            <a:alphaModFix/>
            <a:extLst>
              <a:ext uri="{28A0092B-C50C-407E-A947-70E740481C1C}">
                <a14:useLocalDpi xmlns:a14="http://schemas.microsoft.com/office/drawing/2010/main"/>
              </a:ext>
            </a:extLst>
          </a:blip>
          <a:stretch>
            <a:fillRect/>
          </a:stretch>
        </p:blipFill>
        <p:spPr>
          <a:xfrm>
            <a:off x="3781265" y="3495362"/>
            <a:ext cx="755970" cy="391995"/>
          </a:xfrm>
          <a:prstGeom prst="rect">
            <a:avLst/>
          </a:prstGeom>
          <a:noFill/>
          <a:ln>
            <a:noFill/>
          </a:ln>
        </p:spPr>
      </p:pic>
      <p:pic>
        <p:nvPicPr>
          <p:cNvPr id="422" name="Google Shape;422;p5"/>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4618047" y="4019612"/>
            <a:ext cx="1156566" cy="282522"/>
          </a:xfrm>
          <a:prstGeom prst="rect">
            <a:avLst/>
          </a:prstGeom>
          <a:noFill/>
          <a:ln>
            <a:noFill/>
          </a:ln>
        </p:spPr>
      </p:pic>
      <p:pic>
        <p:nvPicPr>
          <p:cNvPr id="423" name="Google Shape;423;p5"/>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6053278" y="3987632"/>
            <a:ext cx="619266" cy="346483"/>
          </a:xfrm>
          <a:prstGeom prst="rect">
            <a:avLst/>
          </a:prstGeom>
          <a:noFill/>
          <a:ln>
            <a:noFill/>
          </a:ln>
        </p:spPr>
      </p:pic>
      <p:pic>
        <p:nvPicPr>
          <p:cNvPr id="424" name="Google Shape;424;p5"/>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6951211" y="4021592"/>
            <a:ext cx="1078466" cy="278564"/>
          </a:xfrm>
          <a:prstGeom prst="rect">
            <a:avLst/>
          </a:prstGeom>
          <a:noFill/>
          <a:ln>
            <a:noFill/>
          </a:ln>
        </p:spPr>
      </p:pic>
      <p:pic>
        <p:nvPicPr>
          <p:cNvPr id="425" name="Google Shape;425;p5"/>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8308344" y="4003006"/>
            <a:ext cx="926000" cy="315735"/>
          </a:xfrm>
          <a:prstGeom prst="rect">
            <a:avLst/>
          </a:prstGeom>
          <a:noFill/>
          <a:ln>
            <a:noFill/>
          </a:ln>
        </p:spPr>
      </p:pic>
      <p:grpSp>
        <p:nvGrpSpPr>
          <p:cNvPr id="426" name="Google Shape;426;p5"/>
          <p:cNvGrpSpPr/>
          <p:nvPr/>
        </p:nvGrpSpPr>
        <p:grpSpPr>
          <a:xfrm>
            <a:off x="10632953" y="3985217"/>
            <a:ext cx="1027396" cy="351111"/>
            <a:chOff x="6753983" y="2893735"/>
            <a:chExt cx="770567" cy="263340"/>
          </a:xfrm>
        </p:grpSpPr>
        <p:pic>
          <p:nvPicPr>
            <p:cNvPr id="427" name="Google Shape;427;p5"/>
            <p:cNvPicPr preferRelativeResize="0"/>
            <p:nvPr/>
          </p:nvPicPr>
          <p:blipFill rotWithShape="1">
            <a:blip r:embed="rId58" cstate="screen">
              <a:alphaModFix/>
              <a:extLst>
                <a:ext uri="{28A0092B-C50C-407E-A947-70E740481C1C}">
                  <a14:useLocalDpi xmlns:a14="http://schemas.microsoft.com/office/drawing/2010/main"/>
                </a:ext>
              </a:extLst>
            </a:blip>
            <a:srcRect/>
            <a:stretch/>
          </p:blipFill>
          <p:spPr>
            <a:xfrm>
              <a:off x="6753983" y="2893735"/>
              <a:ext cx="263337" cy="263340"/>
            </a:xfrm>
            <a:prstGeom prst="rect">
              <a:avLst/>
            </a:prstGeom>
            <a:noFill/>
            <a:ln>
              <a:noFill/>
            </a:ln>
          </p:spPr>
        </p:pic>
        <p:sp>
          <p:nvSpPr>
            <p:cNvPr id="428" name="Google Shape;428;p5"/>
            <p:cNvSpPr txBox="1"/>
            <p:nvPr/>
          </p:nvSpPr>
          <p:spPr>
            <a:xfrm>
              <a:off x="7040950" y="2949950"/>
              <a:ext cx="483600" cy="1509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1300" b="1">
                  <a:solidFill>
                    <a:srgbClr val="51B1C5"/>
                  </a:solidFill>
                  <a:latin typeface="Roboto"/>
                  <a:ea typeface="Roboto"/>
                  <a:cs typeface="Roboto"/>
                  <a:sym typeface="Roboto"/>
                </a:rPr>
                <a:t>Electron</a:t>
              </a:r>
              <a:endParaRPr sz="1300" b="1">
                <a:solidFill>
                  <a:srgbClr val="51B1C5"/>
                </a:solidFill>
                <a:latin typeface="Roboto"/>
                <a:ea typeface="Roboto"/>
                <a:cs typeface="Roboto"/>
                <a:sym typeface="Roboto"/>
              </a:endParaRPr>
            </a:p>
          </p:txBody>
        </p:sp>
      </p:grpSp>
      <p:pic>
        <p:nvPicPr>
          <p:cNvPr id="429" name="Google Shape;429;p5"/>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2327200" y="4466267"/>
            <a:ext cx="755967" cy="304680"/>
          </a:xfrm>
          <a:prstGeom prst="rect">
            <a:avLst/>
          </a:prstGeom>
          <a:noFill/>
          <a:ln>
            <a:noFill/>
          </a:ln>
        </p:spPr>
      </p:pic>
      <p:pic>
        <p:nvPicPr>
          <p:cNvPr id="430" name="Google Shape;430;p5"/>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7504644" y="4497725"/>
            <a:ext cx="1102730" cy="241764"/>
          </a:xfrm>
          <a:prstGeom prst="rect">
            <a:avLst/>
          </a:prstGeom>
          <a:noFill/>
          <a:ln>
            <a:noFill/>
          </a:ln>
        </p:spPr>
      </p:pic>
      <p:pic>
        <p:nvPicPr>
          <p:cNvPr id="431" name="Google Shape;431;p5"/>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3380161" y="4454011"/>
            <a:ext cx="1238768" cy="329193"/>
          </a:xfrm>
          <a:prstGeom prst="rect">
            <a:avLst/>
          </a:prstGeom>
          <a:noFill/>
          <a:ln>
            <a:noFill/>
          </a:ln>
        </p:spPr>
      </p:pic>
      <p:pic>
        <p:nvPicPr>
          <p:cNvPr id="432" name="Google Shape;432;p5"/>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4915923" y="4513318"/>
            <a:ext cx="1238767" cy="210579"/>
          </a:xfrm>
          <a:prstGeom prst="rect">
            <a:avLst/>
          </a:prstGeom>
          <a:noFill/>
          <a:ln>
            <a:noFill/>
          </a:ln>
        </p:spPr>
      </p:pic>
      <p:pic>
        <p:nvPicPr>
          <p:cNvPr id="433" name="Google Shape;433;p5"/>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8904370" y="4471601"/>
            <a:ext cx="925968" cy="294011"/>
          </a:xfrm>
          <a:prstGeom prst="rect">
            <a:avLst/>
          </a:prstGeom>
          <a:noFill/>
          <a:ln>
            <a:noFill/>
          </a:ln>
        </p:spPr>
      </p:pic>
      <p:pic>
        <p:nvPicPr>
          <p:cNvPr id="434" name="Google Shape;434;p5"/>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6451683" y="4504895"/>
            <a:ext cx="755966" cy="227424"/>
          </a:xfrm>
          <a:prstGeom prst="rect">
            <a:avLst/>
          </a:prstGeom>
          <a:noFill/>
          <a:ln>
            <a:noFill/>
          </a:ln>
        </p:spPr>
      </p:pic>
      <p:pic>
        <p:nvPicPr>
          <p:cNvPr id="435" name="Google Shape;435;p5"/>
          <p:cNvPicPr preferRelativeResize="0"/>
          <p:nvPr/>
        </p:nvPicPr>
        <p:blipFill>
          <a:blip r:embed="rId65" cstate="screen">
            <a:alphaModFix/>
            <a:extLst>
              <a:ext uri="{28A0092B-C50C-407E-A947-70E740481C1C}">
                <a14:useLocalDpi xmlns:a14="http://schemas.microsoft.com/office/drawing/2010/main"/>
              </a:ext>
            </a:extLst>
          </a:blip>
          <a:stretch>
            <a:fillRect/>
          </a:stretch>
        </p:blipFill>
        <p:spPr>
          <a:xfrm>
            <a:off x="10127332" y="4487999"/>
            <a:ext cx="1795236" cy="261217"/>
          </a:xfrm>
          <a:prstGeom prst="rect">
            <a:avLst/>
          </a:prstGeom>
          <a:noFill/>
          <a:ln>
            <a:noFill/>
          </a:ln>
        </p:spPr>
      </p:pic>
      <p:pic>
        <p:nvPicPr>
          <p:cNvPr id="436" name="Google Shape;436;p5"/>
          <p:cNvPicPr preferRelativeResize="0"/>
          <p:nvPr/>
        </p:nvPicPr>
        <p:blipFill rotWithShape="1">
          <a:blip r:embed="rId66" cstate="screen">
            <a:alphaModFix/>
            <a:extLst>
              <a:ext uri="{28A0092B-C50C-407E-A947-70E740481C1C}">
                <a14:useLocalDpi xmlns:a14="http://schemas.microsoft.com/office/drawing/2010/main"/>
              </a:ext>
            </a:extLst>
          </a:blip>
          <a:srcRect/>
          <a:stretch/>
        </p:blipFill>
        <p:spPr>
          <a:xfrm>
            <a:off x="2391167" y="4895759"/>
            <a:ext cx="841532" cy="387279"/>
          </a:xfrm>
          <a:prstGeom prst="rect">
            <a:avLst/>
          </a:prstGeom>
          <a:noFill/>
          <a:ln>
            <a:noFill/>
          </a:ln>
        </p:spPr>
      </p:pic>
      <p:pic>
        <p:nvPicPr>
          <p:cNvPr id="437" name="Google Shape;437;p5"/>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3442030" y="4920417"/>
            <a:ext cx="841534" cy="337965"/>
          </a:xfrm>
          <a:prstGeom prst="rect">
            <a:avLst/>
          </a:prstGeom>
          <a:noFill/>
          <a:ln>
            <a:noFill/>
          </a:ln>
        </p:spPr>
      </p:pic>
      <p:pic>
        <p:nvPicPr>
          <p:cNvPr id="438" name="Google Shape;438;p5"/>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4492893" y="4867999"/>
            <a:ext cx="1485772" cy="442800"/>
          </a:xfrm>
          <a:prstGeom prst="rect">
            <a:avLst/>
          </a:prstGeom>
          <a:noFill/>
          <a:ln>
            <a:noFill/>
          </a:ln>
        </p:spPr>
      </p:pic>
      <p:pic>
        <p:nvPicPr>
          <p:cNvPr id="439" name="Google Shape;439;p5"/>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5415950" y="3078034"/>
            <a:ext cx="926000" cy="344700"/>
          </a:xfrm>
          <a:prstGeom prst="rect">
            <a:avLst/>
          </a:prstGeom>
          <a:noFill/>
          <a:ln>
            <a:noFill/>
          </a:ln>
        </p:spPr>
      </p:pic>
      <p:pic>
        <p:nvPicPr>
          <p:cNvPr id="440" name="Google Shape;440;p5"/>
          <p:cNvPicPr preferRelativeResize="0"/>
          <p:nvPr/>
        </p:nvPicPr>
        <p:blipFill>
          <a:blip r:embed="rId70" cstate="screen">
            <a:alphaModFix/>
            <a:extLst>
              <a:ext uri="{28A0092B-C50C-407E-A947-70E740481C1C}">
                <a14:useLocalDpi xmlns:a14="http://schemas.microsoft.com/office/drawing/2010/main"/>
              </a:ext>
            </a:extLst>
          </a:blip>
          <a:stretch>
            <a:fillRect/>
          </a:stretch>
        </p:blipFill>
        <p:spPr>
          <a:xfrm>
            <a:off x="6187995" y="4879022"/>
            <a:ext cx="841533" cy="420754"/>
          </a:xfrm>
          <a:prstGeom prst="rect">
            <a:avLst/>
          </a:prstGeom>
          <a:noFill/>
          <a:ln>
            <a:noFill/>
          </a:ln>
        </p:spPr>
      </p:pic>
      <p:pic>
        <p:nvPicPr>
          <p:cNvPr id="441" name="Google Shape;441;p5"/>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7238858" y="4957087"/>
            <a:ext cx="1175132" cy="264624"/>
          </a:xfrm>
          <a:prstGeom prst="rect">
            <a:avLst/>
          </a:prstGeom>
          <a:noFill/>
          <a:ln>
            <a:noFill/>
          </a:ln>
        </p:spPr>
      </p:pic>
      <p:pic>
        <p:nvPicPr>
          <p:cNvPr id="442" name="Google Shape;442;p5"/>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8623322" y="4894962"/>
            <a:ext cx="973132" cy="388875"/>
          </a:xfrm>
          <a:prstGeom prst="rect">
            <a:avLst/>
          </a:prstGeom>
          <a:noFill/>
          <a:ln>
            <a:noFill/>
          </a:ln>
        </p:spPr>
      </p:pic>
      <p:pic>
        <p:nvPicPr>
          <p:cNvPr id="443" name="Google Shape;443;p5"/>
          <p:cNvPicPr preferRelativeResize="0"/>
          <p:nvPr/>
        </p:nvPicPr>
        <p:blipFill>
          <a:blip r:embed="rId73" cstate="screen">
            <a:alphaModFix/>
            <a:extLst>
              <a:ext uri="{28A0092B-C50C-407E-A947-70E740481C1C}">
                <a14:useLocalDpi xmlns:a14="http://schemas.microsoft.com/office/drawing/2010/main"/>
              </a:ext>
            </a:extLst>
          </a:blip>
          <a:stretch>
            <a:fillRect/>
          </a:stretch>
        </p:blipFill>
        <p:spPr>
          <a:xfrm>
            <a:off x="9805783" y="4952417"/>
            <a:ext cx="926000" cy="273964"/>
          </a:xfrm>
          <a:prstGeom prst="rect">
            <a:avLst/>
          </a:prstGeom>
          <a:noFill/>
          <a:ln>
            <a:noFill/>
          </a:ln>
        </p:spPr>
      </p:pic>
      <p:pic>
        <p:nvPicPr>
          <p:cNvPr id="444" name="Google Shape;444;p5"/>
          <p:cNvPicPr preferRelativeResize="0"/>
          <p:nvPr/>
        </p:nvPicPr>
        <p:blipFill>
          <a:blip r:embed="rId74" cstate="screen">
            <a:alphaModFix/>
            <a:extLst>
              <a:ext uri="{28A0092B-C50C-407E-A947-70E740481C1C}">
                <a14:useLocalDpi xmlns:a14="http://schemas.microsoft.com/office/drawing/2010/main"/>
              </a:ext>
            </a:extLst>
          </a:blip>
          <a:stretch>
            <a:fillRect/>
          </a:stretch>
        </p:blipFill>
        <p:spPr>
          <a:xfrm>
            <a:off x="2457567" y="5363784"/>
            <a:ext cx="1238765" cy="318496"/>
          </a:xfrm>
          <a:prstGeom prst="rect">
            <a:avLst/>
          </a:prstGeom>
          <a:noFill/>
          <a:ln>
            <a:noFill/>
          </a:ln>
        </p:spPr>
      </p:pic>
      <p:pic>
        <p:nvPicPr>
          <p:cNvPr id="445" name="Google Shape;445;p5"/>
          <p:cNvPicPr preferRelativeResize="0"/>
          <p:nvPr/>
        </p:nvPicPr>
        <p:blipFill>
          <a:blip r:embed="rId75" cstate="screen">
            <a:alphaModFix/>
            <a:extLst>
              <a:ext uri="{28A0092B-C50C-407E-A947-70E740481C1C}">
                <a14:useLocalDpi xmlns:a14="http://schemas.microsoft.com/office/drawing/2010/main"/>
              </a:ext>
            </a:extLst>
          </a:blip>
          <a:stretch>
            <a:fillRect/>
          </a:stretch>
        </p:blipFill>
        <p:spPr>
          <a:xfrm>
            <a:off x="5457528" y="5397932"/>
            <a:ext cx="2664284" cy="250200"/>
          </a:xfrm>
          <a:prstGeom prst="rect">
            <a:avLst/>
          </a:prstGeom>
          <a:noFill/>
          <a:ln>
            <a:noFill/>
          </a:ln>
        </p:spPr>
      </p:pic>
      <p:pic>
        <p:nvPicPr>
          <p:cNvPr id="446" name="Google Shape;446;p5"/>
          <p:cNvPicPr preferRelativeResize="0"/>
          <p:nvPr/>
        </p:nvPicPr>
        <p:blipFill>
          <a:blip r:embed="rId76" cstate="screen">
            <a:alphaModFix/>
            <a:extLst>
              <a:ext uri="{28A0092B-C50C-407E-A947-70E740481C1C}">
                <a14:useLocalDpi xmlns:a14="http://schemas.microsoft.com/office/drawing/2010/main"/>
              </a:ext>
            </a:extLst>
          </a:blip>
          <a:stretch>
            <a:fillRect/>
          </a:stretch>
        </p:blipFill>
        <p:spPr>
          <a:xfrm>
            <a:off x="8414842" y="5359391"/>
            <a:ext cx="794368" cy="327284"/>
          </a:xfrm>
          <a:prstGeom prst="rect">
            <a:avLst/>
          </a:prstGeom>
          <a:noFill/>
          <a:ln>
            <a:noFill/>
          </a:ln>
        </p:spPr>
      </p:pic>
      <p:pic>
        <p:nvPicPr>
          <p:cNvPr id="447" name="Google Shape;447;p5"/>
          <p:cNvPicPr preferRelativeResize="0"/>
          <p:nvPr/>
        </p:nvPicPr>
        <p:blipFill>
          <a:blip r:embed="rId77" cstate="screen">
            <a:alphaModFix/>
            <a:extLst>
              <a:ext uri="{28A0092B-C50C-407E-A947-70E740481C1C}">
                <a14:useLocalDpi xmlns:a14="http://schemas.microsoft.com/office/drawing/2010/main"/>
              </a:ext>
            </a:extLst>
          </a:blip>
          <a:stretch>
            <a:fillRect/>
          </a:stretch>
        </p:blipFill>
        <p:spPr>
          <a:xfrm>
            <a:off x="9502238" y="5393763"/>
            <a:ext cx="755968" cy="258538"/>
          </a:xfrm>
          <a:prstGeom prst="rect">
            <a:avLst/>
          </a:prstGeom>
          <a:noFill/>
          <a:ln>
            <a:noFill/>
          </a:ln>
        </p:spPr>
      </p:pic>
      <p:pic>
        <p:nvPicPr>
          <p:cNvPr id="448" name="Google Shape;448;p5"/>
          <p:cNvPicPr preferRelativeResize="0"/>
          <p:nvPr/>
        </p:nvPicPr>
        <p:blipFill>
          <a:blip r:embed="rId78" cstate="screen">
            <a:alphaModFix/>
            <a:extLst>
              <a:ext uri="{28A0092B-C50C-407E-A947-70E740481C1C}">
                <a14:useLocalDpi xmlns:a14="http://schemas.microsoft.com/office/drawing/2010/main"/>
              </a:ext>
            </a:extLst>
          </a:blip>
          <a:stretch>
            <a:fillRect/>
          </a:stretch>
        </p:blipFill>
        <p:spPr>
          <a:xfrm>
            <a:off x="10551234" y="5325599"/>
            <a:ext cx="690293" cy="394867"/>
          </a:xfrm>
          <a:prstGeom prst="rect">
            <a:avLst/>
          </a:prstGeom>
          <a:noFill/>
          <a:ln>
            <a:noFill/>
          </a:ln>
        </p:spPr>
      </p:pic>
      <p:grpSp>
        <p:nvGrpSpPr>
          <p:cNvPr id="449" name="Google Shape;449;p5"/>
          <p:cNvGrpSpPr/>
          <p:nvPr/>
        </p:nvGrpSpPr>
        <p:grpSpPr>
          <a:xfrm>
            <a:off x="8882308" y="3542059"/>
            <a:ext cx="1293068" cy="298426"/>
            <a:chOff x="6292225" y="2539625"/>
            <a:chExt cx="969825" cy="223825"/>
          </a:xfrm>
        </p:grpSpPr>
        <p:sp>
          <p:nvSpPr>
            <p:cNvPr id="450" name="Google Shape;450;p5"/>
            <p:cNvSpPr txBox="1"/>
            <p:nvPr/>
          </p:nvSpPr>
          <p:spPr>
            <a:xfrm>
              <a:off x="6595150" y="2596700"/>
              <a:ext cx="666900" cy="126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451" name="Google Shape;451;p5"/>
            <p:cNvPicPr preferRelativeResize="0"/>
            <p:nvPr/>
          </p:nvPicPr>
          <p:blipFill rotWithShape="1">
            <a:blip r:embed="rId79" cstate="screen">
              <a:alphaModFix/>
              <a:extLst>
                <a:ext uri="{28A0092B-C50C-407E-A947-70E740481C1C}">
                  <a14:useLocalDpi xmlns:a14="http://schemas.microsoft.com/office/drawing/2010/main"/>
                </a:ext>
              </a:extLst>
            </a:blip>
            <a:srcRect/>
            <a:stretch/>
          </p:blipFill>
          <p:spPr>
            <a:xfrm>
              <a:off x="6292225" y="2539625"/>
              <a:ext cx="288675" cy="223825"/>
            </a:xfrm>
            <a:prstGeom prst="rect">
              <a:avLst/>
            </a:prstGeom>
            <a:noFill/>
            <a:ln>
              <a:noFill/>
            </a:ln>
          </p:spPr>
        </p:pic>
      </p:grpSp>
      <p:pic>
        <p:nvPicPr>
          <p:cNvPr id="452" name="Google Shape;452;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453" name="Google Shape;453;p5"/>
          <p:cNvPicPr preferRelativeResize="0"/>
          <p:nvPr/>
        </p:nvPicPr>
        <p:blipFill>
          <a:blip r:embed="rId81" cstate="screen">
            <a:alphaModFix/>
            <a:extLst>
              <a:ext uri="{28A0092B-C50C-407E-A947-70E740481C1C}">
                <a14:useLocalDpi xmlns:a14="http://schemas.microsoft.com/office/drawing/2010/main"/>
              </a:ext>
            </a:extLst>
          </a:blip>
          <a:stretch>
            <a:fillRect/>
          </a:stretch>
        </p:blipFill>
        <p:spPr>
          <a:xfrm>
            <a:off x="7506457" y="5800340"/>
            <a:ext cx="1102735" cy="369964"/>
          </a:xfrm>
          <a:prstGeom prst="rect">
            <a:avLst/>
          </a:prstGeom>
          <a:noFill/>
          <a:ln>
            <a:noFill/>
          </a:ln>
        </p:spPr>
      </p:pic>
      <p:pic>
        <p:nvPicPr>
          <p:cNvPr id="454" name="Google Shape;454;p5"/>
          <p:cNvPicPr preferRelativeResize="0"/>
          <p:nvPr/>
        </p:nvPicPr>
        <p:blipFill>
          <a:blip r:embed="rId82" cstate="screen">
            <a:alphaModFix/>
            <a:extLst>
              <a:ext uri="{28A0092B-C50C-407E-A947-70E740481C1C}">
                <a14:useLocalDpi xmlns:a14="http://schemas.microsoft.com/office/drawing/2010/main"/>
              </a:ext>
            </a:extLst>
          </a:blip>
          <a:stretch>
            <a:fillRect/>
          </a:stretch>
        </p:blipFill>
        <p:spPr>
          <a:xfrm>
            <a:off x="8980112" y="5809369"/>
            <a:ext cx="925967" cy="351908"/>
          </a:xfrm>
          <a:prstGeom prst="rect">
            <a:avLst/>
          </a:prstGeom>
          <a:noFill/>
          <a:ln>
            <a:noFill/>
          </a:ln>
        </p:spPr>
      </p:pic>
      <p:pic>
        <p:nvPicPr>
          <p:cNvPr id="455" name="Google Shape;455;p5"/>
          <p:cNvPicPr preferRelativeResize="0"/>
          <p:nvPr/>
        </p:nvPicPr>
        <p:blipFill>
          <a:blip r:embed="rId83" cstate="screen">
            <a:alphaModFix/>
            <a:extLst>
              <a:ext uri="{28A0092B-C50C-407E-A947-70E740481C1C}">
                <a14:useLocalDpi xmlns:a14="http://schemas.microsoft.com/office/drawing/2010/main"/>
              </a:ext>
            </a:extLst>
          </a:blip>
          <a:stretch>
            <a:fillRect/>
          </a:stretch>
        </p:blipFill>
        <p:spPr>
          <a:xfrm>
            <a:off x="10277000" y="5873216"/>
            <a:ext cx="1238768" cy="224214"/>
          </a:xfrm>
          <a:prstGeom prst="rect">
            <a:avLst/>
          </a:prstGeom>
          <a:noFill/>
          <a:ln>
            <a:noFill/>
          </a:ln>
        </p:spPr>
      </p:pic>
      <p:pic>
        <p:nvPicPr>
          <p:cNvPr id="456" name="Google Shape;456;p5"/>
          <p:cNvPicPr preferRelativeResize="0"/>
          <p:nvPr/>
        </p:nvPicPr>
        <p:blipFill>
          <a:blip r:embed="rId84" cstate="screen">
            <a:alphaModFix/>
            <a:extLst>
              <a:ext uri="{28A0092B-C50C-407E-A947-70E740481C1C}">
                <a14:useLocalDpi xmlns:a14="http://schemas.microsoft.com/office/drawing/2010/main"/>
              </a:ext>
            </a:extLst>
          </a:blip>
          <a:stretch>
            <a:fillRect/>
          </a:stretch>
        </p:blipFill>
        <p:spPr>
          <a:xfrm>
            <a:off x="2404900" y="6363944"/>
            <a:ext cx="1078467" cy="329665"/>
          </a:xfrm>
          <a:prstGeom prst="rect">
            <a:avLst/>
          </a:prstGeom>
          <a:noFill/>
          <a:ln>
            <a:noFill/>
          </a:ln>
        </p:spPr>
      </p:pic>
      <p:pic>
        <p:nvPicPr>
          <p:cNvPr id="457" name="Google Shape;457;p5"/>
          <p:cNvPicPr preferRelativeResize="0"/>
          <p:nvPr/>
        </p:nvPicPr>
        <p:blipFill>
          <a:blip r:embed="rId85" cstate="screen">
            <a:alphaModFix/>
            <a:extLst>
              <a:ext uri="{28A0092B-C50C-407E-A947-70E740481C1C}">
                <a14:useLocalDpi xmlns:a14="http://schemas.microsoft.com/office/drawing/2010/main"/>
              </a:ext>
            </a:extLst>
          </a:blip>
          <a:stretch>
            <a:fillRect/>
          </a:stretch>
        </p:blipFill>
        <p:spPr>
          <a:xfrm>
            <a:off x="6223050" y="6378293"/>
            <a:ext cx="1156567" cy="300967"/>
          </a:xfrm>
          <a:prstGeom prst="rect">
            <a:avLst/>
          </a:prstGeom>
          <a:noFill/>
          <a:ln>
            <a:noFill/>
          </a:ln>
        </p:spPr>
      </p:pic>
      <p:pic>
        <p:nvPicPr>
          <p:cNvPr id="458" name="Google Shape;458;p5"/>
          <p:cNvPicPr preferRelativeResize="0"/>
          <p:nvPr/>
        </p:nvPicPr>
        <p:blipFill>
          <a:blip r:embed="rId86" cstate="screen">
            <a:alphaModFix/>
            <a:extLst>
              <a:ext uri="{28A0092B-C50C-407E-A947-70E740481C1C}">
                <a14:useLocalDpi xmlns:a14="http://schemas.microsoft.com/office/drawing/2010/main"/>
              </a:ext>
            </a:extLst>
          </a:blip>
          <a:stretch>
            <a:fillRect/>
          </a:stretch>
        </p:blipFill>
        <p:spPr>
          <a:xfrm>
            <a:off x="7592261" y="6352010"/>
            <a:ext cx="444688" cy="353535"/>
          </a:xfrm>
          <a:prstGeom prst="rect">
            <a:avLst/>
          </a:prstGeom>
          <a:noFill/>
          <a:ln>
            <a:noFill/>
          </a:ln>
        </p:spPr>
      </p:pic>
      <p:pic>
        <p:nvPicPr>
          <p:cNvPr id="459" name="Google Shape;459;p5"/>
          <p:cNvPicPr preferRelativeResize="0"/>
          <p:nvPr/>
        </p:nvPicPr>
        <p:blipFill>
          <a:blip r:embed="rId87" cstate="screen">
            <a:alphaModFix/>
            <a:extLst>
              <a:ext uri="{28A0092B-C50C-407E-A947-70E740481C1C}">
                <a14:useLocalDpi xmlns:a14="http://schemas.microsoft.com/office/drawing/2010/main"/>
              </a:ext>
            </a:extLst>
          </a:blip>
          <a:stretch>
            <a:fillRect/>
          </a:stretch>
        </p:blipFill>
        <p:spPr>
          <a:xfrm>
            <a:off x="8249591" y="6318410"/>
            <a:ext cx="1598531" cy="420733"/>
          </a:xfrm>
          <a:prstGeom prst="rect">
            <a:avLst/>
          </a:prstGeom>
          <a:noFill/>
          <a:ln>
            <a:noFill/>
          </a:ln>
        </p:spPr>
      </p:pic>
      <p:pic>
        <p:nvPicPr>
          <p:cNvPr id="460" name="Google Shape;460;p5"/>
          <p:cNvPicPr preferRelativeResize="0"/>
          <p:nvPr/>
        </p:nvPicPr>
        <p:blipFill>
          <a:blip r:embed="rId88" cstate="screen">
            <a:alphaModFix/>
            <a:extLst>
              <a:ext uri="{28A0092B-C50C-407E-A947-70E740481C1C}">
                <a14:useLocalDpi xmlns:a14="http://schemas.microsoft.com/office/drawing/2010/main"/>
              </a:ext>
            </a:extLst>
          </a:blip>
          <a:stretch>
            <a:fillRect/>
          </a:stretch>
        </p:blipFill>
        <p:spPr>
          <a:xfrm>
            <a:off x="10060768" y="6436317"/>
            <a:ext cx="1795232" cy="184920"/>
          </a:xfrm>
          <a:prstGeom prst="rect">
            <a:avLst/>
          </a:prstGeom>
          <a:noFill/>
          <a:ln>
            <a:noFill/>
          </a:ln>
        </p:spPr>
      </p:pic>
      <p:sp>
        <p:nvSpPr>
          <p:cNvPr id="461" name="Google Shape;461;p5"/>
          <p:cNvSpPr txBox="1">
            <a:spLocks noGrp="1"/>
          </p:cNvSpPr>
          <p:nvPr>
            <p:ph type="title"/>
          </p:nvPr>
        </p:nvSpPr>
        <p:spPr>
          <a:xfrm>
            <a:off x="1487375" y="365125"/>
            <a:ext cx="9216900" cy="616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Open Source Projects</a:t>
            </a: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6" descr="Screen Shot 2021-02-22 at 4.26.37 PM.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651202">
            <a:off x="123414" y="475980"/>
            <a:ext cx="6230069" cy="6858001"/>
          </a:xfrm>
          <a:prstGeom prst="rect">
            <a:avLst/>
          </a:prstGeom>
          <a:noFill/>
          <a:ln>
            <a:noFill/>
          </a:ln>
        </p:spPr>
      </p:pic>
      <p:pic>
        <p:nvPicPr>
          <p:cNvPr id="467" name="Google Shape;467;p6" descr="Screen Shot 2021-02-22 at 4.27.05 PM.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242637">
            <a:off x="2532213" y="91570"/>
            <a:ext cx="6520816" cy="6858001"/>
          </a:xfrm>
          <a:prstGeom prst="rect">
            <a:avLst/>
          </a:prstGeom>
          <a:noFill/>
          <a:ln>
            <a:noFill/>
          </a:ln>
        </p:spPr>
      </p:pic>
      <p:pic>
        <p:nvPicPr>
          <p:cNvPr id="468" name="Google Shape;468;p6" descr="Screen Shot 2021-02-22 at 4.29.28 PM.png"/>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
          <p:cNvSpPr/>
          <p:nvPr/>
        </p:nvSpPr>
        <p:spPr>
          <a:xfrm>
            <a:off x="449249" y="2408671"/>
            <a:ext cx="1935201" cy="1527202"/>
          </a:xfrm>
          <a:prstGeom prst="rect">
            <a:avLst/>
          </a:prstGeom>
          <a:solidFill>
            <a:srgbClr val="FFFFFF"/>
          </a:solid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grpSp>
        <p:nvGrpSpPr>
          <p:cNvPr id="474" name="Google Shape;474;p7"/>
          <p:cNvGrpSpPr/>
          <p:nvPr/>
        </p:nvGrpSpPr>
        <p:grpSpPr>
          <a:xfrm>
            <a:off x="449249" y="2408673"/>
            <a:ext cx="1935202" cy="1527203"/>
            <a:chOff x="0" y="-1"/>
            <a:chExt cx="1935201" cy="1527202"/>
          </a:xfrm>
        </p:grpSpPr>
        <p:sp>
          <p:nvSpPr>
            <p:cNvPr id="475" name="Google Shape;475;p7"/>
            <p:cNvSpPr/>
            <p:nvPr/>
          </p:nvSpPr>
          <p:spPr>
            <a:xfrm>
              <a:off x="0" y="-1"/>
              <a:ext cx="1935201" cy="1527202"/>
            </a:xfrm>
            <a:prstGeom prst="rect">
              <a:avLst/>
            </a:prstGeom>
            <a:no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sp>
          <p:nvSpPr>
            <p:cNvPr id="476" name="Google Shape;476;p7"/>
            <p:cNvSpPr txBox="1"/>
            <p:nvPr/>
          </p:nvSpPr>
          <p:spPr>
            <a:xfrm>
              <a:off x="6350" y="349600"/>
              <a:ext cx="1922400" cy="892800"/>
            </a:xfrm>
            <a:prstGeom prst="rect">
              <a:avLst/>
            </a:prstGeom>
            <a:no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434343"/>
                </a:buClr>
                <a:buSzPts val="1400"/>
                <a:buFont typeface="Open Sans"/>
                <a:buNone/>
              </a:pPr>
              <a:r>
                <a:rPr lang="en-US" sz="1400" b="1" i="0" u="none" strike="noStrike" cap="none">
                  <a:solidFill>
                    <a:srgbClr val="434343"/>
                  </a:solidFill>
                  <a:latin typeface="Open Sans"/>
                  <a:ea typeface="Open Sans"/>
                  <a:cs typeface="Open Sans"/>
                  <a:sym typeface="Open Sans"/>
                </a:rPr>
                <a:t>Standardization on open technologies</a:t>
              </a:r>
              <a:endParaRPr sz="1400" b="0" i="0" u="none" strike="noStrike" cap="none">
                <a:solidFill>
                  <a:srgbClr val="000000"/>
                </a:solidFill>
                <a:latin typeface="Arial"/>
                <a:ea typeface="Arial"/>
                <a:cs typeface="Arial"/>
                <a:sym typeface="Arial"/>
              </a:endParaRPr>
            </a:p>
          </p:txBody>
        </p:sp>
      </p:grpSp>
      <p:sp>
        <p:nvSpPr>
          <p:cNvPr id="477" name="Google Shape;477;p7"/>
          <p:cNvSpPr/>
          <p:nvPr/>
        </p:nvSpPr>
        <p:spPr>
          <a:xfrm>
            <a:off x="2788824" y="2408671"/>
            <a:ext cx="1935201" cy="1527202"/>
          </a:xfrm>
          <a:prstGeom prst="rect">
            <a:avLst/>
          </a:prstGeom>
          <a:solidFill>
            <a:srgbClr val="FFFFFF"/>
          </a:solid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grpSp>
        <p:nvGrpSpPr>
          <p:cNvPr id="478" name="Google Shape;478;p7"/>
          <p:cNvGrpSpPr/>
          <p:nvPr/>
        </p:nvGrpSpPr>
        <p:grpSpPr>
          <a:xfrm>
            <a:off x="2788824" y="2408673"/>
            <a:ext cx="1935202" cy="1527203"/>
            <a:chOff x="0" y="-1"/>
            <a:chExt cx="1935201" cy="1527202"/>
          </a:xfrm>
        </p:grpSpPr>
        <p:sp>
          <p:nvSpPr>
            <p:cNvPr id="479" name="Google Shape;479;p7"/>
            <p:cNvSpPr/>
            <p:nvPr/>
          </p:nvSpPr>
          <p:spPr>
            <a:xfrm>
              <a:off x="0" y="-1"/>
              <a:ext cx="1935201" cy="1527202"/>
            </a:xfrm>
            <a:prstGeom prst="rect">
              <a:avLst/>
            </a:prstGeom>
            <a:no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sp>
          <p:nvSpPr>
            <p:cNvPr id="480" name="Google Shape;480;p7"/>
            <p:cNvSpPr txBox="1"/>
            <p:nvPr/>
          </p:nvSpPr>
          <p:spPr>
            <a:xfrm>
              <a:off x="6350" y="209900"/>
              <a:ext cx="1922400" cy="1108200"/>
            </a:xfrm>
            <a:prstGeom prst="rect">
              <a:avLst/>
            </a:prstGeom>
            <a:no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434343"/>
                </a:buClr>
                <a:buSzPts val="1400"/>
                <a:buFont typeface="Open Sans"/>
                <a:buNone/>
              </a:pPr>
              <a:r>
                <a:rPr lang="en-US" sz="1400" b="1" i="0" u="none" strike="noStrike" cap="none">
                  <a:solidFill>
                    <a:srgbClr val="434343"/>
                  </a:solidFill>
                  <a:latin typeface="Open Sans"/>
                  <a:ea typeface="Open Sans"/>
                  <a:cs typeface="Open Sans"/>
                  <a:sym typeface="Open Sans"/>
                </a:rPr>
                <a:t>Neutral environment for collaboration &amp; cross-pollination</a:t>
              </a:r>
              <a:endParaRPr sz="1400" b="0" i="0" u="none" strike="noStrike" cap="none">
                <a:solidFill>
                  <a:srgbClr val="000000"/>
                </a:solidFill>
                <a:latin typeface="Arial"/>
                <a:ea typeface="Arial"/>
                <a:cs typeface="Arial"/>
                <a:sym typeface="Arial"/>
              </a:endParaRPr>
            </a:p>
          </p:txBody>
        </p:sp>
      </p:grpSp>
      <p:sp>
        <p:nvSpPr>
          <p:cNvPr id="481" name="Google Shape;481;p7"/>
          <p:cNvSpPr/>
          <p:nvPr/>
        </p:nvSpPr>
        <p:spPr>
          <a:xfrm>
            <a:off x="5128398" y="2408671"/>
            <a:ext cx="1935202" cy="1527202"/>
          </a:xfrm>
          <a:prstGeom prst="rect">
            <a:avLst/>
          </a:prstGeom>
          <a:solidFill>
            <a:srgbClr val="FFFFFF"/>
          </a:solid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grpSp>
        <p:nvGrpSpPr>
          <p:cNvPr id="482" name="Google Shape;482;p7"/>
          <p:cNvGrpSpPr/>
          <p:nvPr/>
        </p:nvGrpSpPr>
        <p:grpSpPr>
          <a:xfrm>
            <a:off x="5128399" y="2408673"/>
            <a:ext cx="1935202" cy="1527203"/>
            <a:chOff x="0" y="-1"/>
            <a:chExt cx="1935201" cy="1527202"/>
          </a:xfrm>
        </p:grpSpPr>
        <p:sp>
          <p:nvSpPr>
            <p:cNvPr id="483" name="Google Shape;483;p7"/>
            <p:cNvSpPr/>
            <p:nvPr/>
          </p:nvSpPr>
          <p:spPr>
            <a:xfrm>
              <a:off x="0" y="-1"/>
              <a:ext cx="1935201" cy="1527202"/>
            </a:xfrm>
            <a:prstGeom prst="rect">
              <a:avLst/>
            </a:prstGeom>
            <a:noFill/>
            <a:ln w="28575" cap="flat" cmpd="sng">
              <a:solidFill>
                <a:srgbClr val="FF99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sp>
          <p:nvSpPr>
            <p:cNvPr id="484" name="Google Shape;484;p7"/>
            <p:cNvSpPr txBox="1"/>
            <p:nvPr/>
          </p:nvSpPr>
          <p:spPr>
            <a:xfrm>
              <a:off x="6350" y="425800"/>
              <a:ext cx="1922400" cy="677100"/>
            </a:xfrm>
            <a:prstGeom prst="rect">
              <a:avLst/>
            </a:prstGeom>
            <a:no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434343"/>
                </a:buClr>
                <a:buSzPts val="1400"/>
                <a:buFont typeface="Open Sans"/>
                <a:buNone/>
              </a:pPr>
              <a:r>
                <a:rPr lang="en-US" sz="1400" b="1" i="0" u="none" strike="noStrike" cap="none">
                  <a:solidFill>
                    <a:srgbClr val="434343"/>
                  </a:solidFill>
                  <a:latin typeface="Open Sans"/>
                  <a:ea typeface="Open Sans"/>
                  <a:cs typeface="Open Sans"/>
                  <a:sym typeface="Open Sans"/>
                </a:rPr>
                <a:t>Innovation multiplier</a:t>
              </a:r>
              <a:endParaRPr sz="1400" b="0" i="0" u="none" strike="noStrike" cap="none">
                <a:solidFill>
                  <a:srgbClr val="000000"/>
                </a:solidFill>
                <a:latin typeface="Arial"/>
                <a:ea typeface="Arial"/>
                <a:cs typeface="Arial"/>
                <a:sym typeface="Arial"/>
              </a:endParaRPr>
            </a:p>
          </p:txBody>
        </p:sp>
      </p:grpSp>
      <p:sp>
        <p:nvSpPr>
          <p:cNvPr id="485" name="Google Shape;485;p7"/>
          <p:cNvSpPr/>
          <p:nvPr/>
        </p:nvSpPr>
        <p:spPr>
          <a:xfrm>
            <a:off x="7467973" y="2408671"/>
            <a:ext cx="1935201" cy="1527202"/>
          </a:xfrm>
          <a:prstGeom prst="rect">
            <a:avLst/>
          </a:prstGeom>
          <a:solidFill>
            <a:srgbClr val="FFFFFF"/>
          </a:solid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grpSp>
        <p:nvGrpSpPr>
          <p:cNvPr id="486" name="Google Shape;486;p7"/>
          <p:cNvGrpSpPr/>
          <p:nvPr/>
        </p:nvGrpSpPr>
        <p:grpSpPr>
          <a:xfrm>
            <a:off x="7467973" y="2408673"/>
            <a:ext cx="1935202" cy="1527203"/>
            <a:chOff x="0" y="-1"/>
            <a:chExt cx="1935201" cy="1527202"/>
          </a:xfrm>
        </p:grpSpPr>
        <p:sp>
          <p:nvSpPr>
            <p:cNvPr id="487" name="Google Shape;487;p7"/>
            <p:cNvSpPr/>
            <p:nvPr/>
          </p:nvSpPr>
          <p:spPr>
            <a:xfrm>
              <a:off x="0" y="-1"/>
              <a:ext cx="1935201" cy="1527202"/>
            </a:xfrm>
            <a:prstGeom prst="rect">
              <a:avLst/>
            </a:prstGeom>
            <a:no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sp>
          <p:nvSpPr>
            <p:cNvPr id="488" name="Google Shape;488;p7"/>
            <p:cNvSpPr txBox="1"/>
            <p:nvPr/>
          </p:nvSpPr>
          <p:spPr>
            <a:xfrm>
              <a:off x="6350" y="425800"/>
              <a:ext cx="1922400" cy="677100"/>
            </a:xfrm>
            <a:prstGeom prst="rect">
              <a:avLst/>
            </a:prstGeom>
            <a:no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434343"/>
                </a:buClr>
                <a:buSzPts val="1400"/>
                <a:buFont typeface="Open Sans"/>
                <a:buNone/>
              </a:pPr>
              <a:r>
                <a:rPr lang="en-US" sz="1400" b="1" i="0" u="none" strike="noStrike" cap="none">
                  <a:solidFill>
                    <a:srgbClr val="434343"/>
                  </a:solidFill>
                  <a:latin typeface="Open Sans"/>
                  <a:ea typeface="Open Sans"/>
                  <a:cs typeface="Open Sans"/>
                  <a:sym typeface="Open Sans"/>
                </a:rPr>
                <a:t>Enables better interoperability </a:t>
              </a:r>
              <a:endParaRPr sz="1400" b="0" i="0" u="none" strike="noStrike" cap="none">
                <a:solidFill>
                  <a:srgbClr val="000000"/>
                </a:solidFill>
                <a:latin typeface="Arial"/>
                <a:ea typeface="Arial"/>
                <a:cs typeface="Arial"/>
                <a:sym typeface="Arial"/>
              </a:endParaRPr>
            </a:p>
          </p:txBody>
        </p:sp>
      </p:grpSp>
      <p:sp>
        <p:nvSpPr>
          <p:cNvPr id="489" name="Google Shape;489;p7"/>
          <p:cNvSpPr/>
          <p:nvPr/>
        </p:nvSpPr>
        <p:spPr>
          <a:xfrm>
            <a:off x="9807550" y="2408671"/>
            <a:ext cx="1935201" cy="1527202"/>
          </a:xfrm>
          <a:prstGeom prst="rect">
            <a:avLst/>
          </a:prstGeom>
          <a:solidFill>
            <a:srgbClr val="FFFFFF"/>
          </a:solid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grpSp>
        <p:nvGrpSpPr>
          <p:cNvPr id="490" name="Google Shape;490;p7"/>
          <p:cNvGrpSpPr/>
          <p:nvPr/>
        </p:nvGrpSpPr>
        <p:grpSpPr>
          <a:xfrm>
            <a:off x="9807550" y="2408673"/>
            <a:ext cx="1935202" cy="1527203"/>
            <a:chOff x="0" y="-1"/>
            <a:chExt cx="1935201" cy="1527202"/>
          </a:xfrm>
        </p:grpSpPr>
        <p:sp>
          <p:nvSpPr>
            <p:cNvPr id="491" name="Google Shape;491;p7"/>
            <p:cNvSpPr/>
            <p:nvPr/>
          </p:nvSpPr>
          <p:spPr>
            <a:xfrm>
              <a:off x="0" y="-1"/>
              <a:ext cx="1935201" cy="1527202"/>
            </a:xfrm>
            <a:prstGeom prst="rect">
              <a:avLst/>
            </a:prstGeom>
            <a:no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sp>
          <p:nvSpPr>
            <p:cNvPr id="492" name="Google Shape;492;p7"/>
            <p:cNvSpPr txBox="1"/>
            <p:nvPr/>
          </p:nvSpPr>
          <p:spPr>
            <a:xfrm>
              <a:off x="6350" y="425800"/>
              <a:ext cx="1922400" cy="677100"/>
            </a:xfrm>
            <a:prstGeom prst="rect">
              <a:avLst/>
            </a:prstGeom>
            <a:no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434343"/>
                </a:buClr>
                <a:buSzPts val="1400"/>
                <a:buFont typeface="Open Sans"/>
                <a:buNone/>
              </a:pPr>
              <a:r>
                <a:rPr lang="en-US" sz="1400" b="1" i="0" u="none" strike="noStrike" cap="none">
                  <a:solidFill>
                    <a:srgbClr val="434343"/>
                  </a:solidFill>
                  <a:latin typeface="Open Sans"/>
                  <a:ea typeface="Open Sans"/>
                  <a:cs typeface="Open Sans"/>
                  <a:sym typeface="Open Sans"/>
                </a:rPr>
                <a:t>Minimizes fragmentation</a:t>
              </a:r>
              <a:endParaRPr sz="1400" b="0" i="0" u="none" strike="noStrike" cap="none">
                <a:solidFill>
                  <a:srgbClr val="000000"/>
                </a:solidFill>
                <a:latin typeface="Arial"/>
                <a:ea typeface="Arial"/>
                <a:cs typeface="Arial"/>
                <a:sym typeface="Arial"/>
              </a:endParaRPr>
            </a:p>
          </p:txBody>
        </p:sp>
      </p:grpSp>
      <p:sp>
        <p:nvSpPr>
          <p:cNvPr id="493" name="Google Shape;493;p7"/>
          <p:cNvSpPr/>
          <p:nvPr/>
        </p:nvSpPr>
        <p:spPr>
          <a:xfrm>
            <a:off x="449249" y="4317848"/>
            <a:ext cx="1935201" cy="1527201"/>
          </a:xfrm>
          <a:prstGeom prst="rect">
            <a:avLst/>
          </a:prstGeom>
          <a:solidFill>
            <a:srgbClr val="FFFFFF"/>
          </a:solid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grpSp>
        <p:nvGrpSpPr>
          <p:cNvPr id="494" name="Google Shape;494;p7"/>
          <p:cNvGrpSpPr/>
          <p:nvPr/>
        </p:nvGrpSpPr>
        <p:grpSpPr>
          <a:xfrm>
            <a:off x="449249" y="4317849"/>
            <a:ext cx="1935202" cy="1527203"/>
            <a:chOff x="0" y="-1"/>
            <a:chExt cx="1935201" cy="1527202"/>
          </a:xfrm>
        </p:grpSpPr>
        <p:sp>
          <p:nvSpPr>
            <p:cNvPr id="495" name="Google Shape;495;p7"/>
            <p:cNvSpPr/>
            <p:nvPr/>
          </p:nvSpPr>
          <p:spPr>
            <a:xfrm>
              <a:off x="0" y="-1"/>
              <a:ext cx="1935201" cy="1527202"/>
            </a:xfrm>
            <a:prstGeom prst="rect">
              <a:avLst/>
            </a:prstGeom>
            <a:no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sp>
          <p:nvSpPr>
            <p:cNvPr id="496" name="Google Shape;496;p7"/>
            <p:cNvSpPr txBox="1"/>
            <p:nvPr/>
          </p:nvSpPr>
          <p:spPr>
            <a:xfrm>
              <a:off x="6350" y="349600"/>
              <a:ext cx="1922400" cy="892800"/>
            </a:xfrm>
            <a:prstGeom prst="rect">
              <a:avLst/>
            </a:prstGeom>
            <a:no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434343"/>
                </a:buClr>
                <a:buSzPts val="1400"/>
                <a:buFont typeface="Open Sans"/>
                <a:buNone/>
              </a:pPr>
              <a:r>
                <a:rPr lang="en-US" sz="1400" b="1" i="0" u="none" strike="noStrike" cap="none">
                  <a:solidFill>
                    <a:srgbClr val="434343"/>
                  </a:solidFill>
                  <a:latin typeface="Open Sans"/>
                  <a:ea typeface="Open Sans"/>
                  <a:cs typeface="Open Sans"/>
                  <a:sym typeface="Open Sans"/>
                </a:rPr>
                <a:t>Qualifies reference  architectures</a:t>
              </a:r>
              <a:endParaRPr sz="1400" b="0" i="0" u="none" strike="noStrike" cap="none">
                <a:solidFill>
                  <a:srgbClr val="000000"/>
                </a:solidFill>
                <a:latin typeface="Arial"/>
                <a:ea typeface="Arial"/>
                <a:cs typeface="Arial"/>
                <a:sym typeface="Arial"/>
              </a:endParaRPr>
            </a:p>
          </p:txBody>
        </p:sp>
      </p:grpSp>
      <p:sp>
        <p:nvSpPr>
          <p:cNvPr id="497" name="Google Shape;497;p7"/>
          <p:cNvSpPr/>
          <p:nvPr/>
        </p:nvSpPr>
        <p:spPr>
          <a:xfrm>
            <a:off x="2788824" y="4317848"/>
            <a:ext cx="1935201" cy="1527201"/>
          </a:xfrm>
          <a:prstGeom prst="rect">
            <a:avLst/>
          </a:prstGeom>
          <a:solidFill>
            <a:srgbClr val="FFFFFF"/>
          </a:solid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grpSp>
        <p:nvGrpSpPr>
          <p:cNvPr id="498" name="Google Shape;498;p7"/>
          <p:cNvGrpSpPr/>
          <p:nvPr/>
        </p:nvGrpSpPr>
        <p:grpSpPr>
          <a:xfrm>
            <a:off x="2788824" y="4317849"/>
            <a:ext cx="1935202" cy="1527203"/>
            <a:chOff x="0" y="-1"/>
            <a:chExt cx="1935201" cy="1527202"/>
          </a:xfrm>
        </p:grpSpPr>
        <p:sp>
          <p:nvSpPr>
            <p:cNvPr id="499" name="Google Shape;499;p7"/>
            <p:cNvSpPr/>
            <p:nvPr/>
          </p:nvSpPr>
          <p:spPr>
            <a:xfrm>
              <a:off x="0" y="-1"/>
              <a:ext cx="1935201" cy="1527202"/>
            </a:xfrm>
            <a:prstGeom prst="rect">
              <a:avLst/>
            </a:prstGeom>
            <a:no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sp>
          <p:nvSpPr>
            <p:cNvPr id="500" name="Google Shape;500;p7"/>
            <p:cNvSpPr txBox="1"/>
            <p:nvPr/>
          </p:nvSpPr>
          <p:spPr>
            <a:xfrm>
              <a:off x="6350" y="425800"/>
              <a:ext cx="1922400" cy="892800"/>
            </a:xfrm>
            <a:prstGeom prst="rect">
              <a:avLst/>
            </a:prstGeom>
            <a:no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434343"/>
                </a:buClr>
                <a:buSzPts val="1400"/>
                <a:buFont typeface="Open Sans"/>
                <a:buNone/>
              </a:pPr>
              <a:r>
                <a:rPr lang="en-US" sz="1400" b="1" i="0" u="none" strike="noStrike" cap="none">
                  <a:solidFill>
                    <a:srgbClr val="434343"/>
                  </a:solidFill>
                  <a:latin typeface="Open Sans"/>
                  <a:ea typeface="Open Sans"/>
                  <a:cs typeface="Open Sans"/>
                  <a:sym typeface="Open Sans"/>
                </a:rPr>
                <a:t>Lowers barriers to enter a new domain</a:t>
              </a:r>
              <a:endParaRPr sz="1400" b="0" i="0" u="none" strike="noStrike" cap="none">
                <a:solidFill>
                  <a:srgbClr val="000000"/>
                </a:solidFill>
                <a:latin typeface="Arial"/>
                <a:ea typeface="Arial"/>
                <a:cs typeface="Arial"/>
                <a:sym typeface="Arial"/>
              </a:endParaRPr>
            </a:p>
          </p:txBody>
        </p:sp>
      </p:grpSp>
      <p:sp>
        <p:nvSpPr>
          <p:cNvPr id="501" name="Google Shape;501;p7"/>
          <p:cNvSpPr/>
          <p:nvPr/>
        </p:nvSpPr>
        <p:spPr>
          <a:xfrm>
            <a:off x="5128398" y="4317848"/>
            <a:ext cx="1935202" cy="1527201"/>
          </a:xfrm>
          <a:prstGeom prst="rect">
            <a:avLst/>
          </a:prstGeom>
          <a:solidFill>
            <a:srgbClr val="FFFFFF"/>
          </a:solid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grpSp>
        <p:nvGrpSpPr>
          <p:cNvPr id="502" name="Google Shape;502;p7"/>
          <p:cNvGrpSpPr/>
          <p:nvPr/>
        </p:nvGrpSpPr>
        <p:grpSpPr>
          <a:xfrm>
            <a:off x="5128399" y="4317849"/>
            <a:ext cx="1935202" cy="1527203"/>
            <a:chOff x="0" y="-1"/>
            <a:chExt cx="1935201" cy="1527202"/>
          </a:xfrm>
        </p:grpSpPr>
        <p:sp>
          <p:nvSpPr>
            <p:cNvPr id="503" name="Google Shape;503;p7"/>
            <p:cNvSpPr/>
            <p:nvPr/>
          </p:nvSpPr>
          <p:spPr>
            <a:xfrm>
              <a:off x="0" y="-1"/>
              <a:ext cx="1935201" cy="1527202"/>
            </a:xfrm>
            <a:prstGeom prst="rect">
              <a:avLst/>
            </a:prstGeom>
            <a:no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sp>
          <p:nvSpPr>
            <p:cNvPr id="504" name="Google Shape;504;p7"/>
            <p:cNvSpPr txBox="1"/>
            <p:nvPr/>
          </p:nvSpPr>
          <p:spPr>
            <a:xfrm>
              <a:off x="6350" y="317850"/>
              <a:ext cx="1922400" cy="892800"/>
            </a:xfrm>
            <a:prstGeom prst="rect">
              <a:avLst/>
            </a:prstGeom>
            <a:no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434343"/>
                </a:buClr>
                <a:buSzPts val="1400"/>
                <a:buFont typeface="Open Sans"/>
                <a:buNone/>
              </a:pPr>
              <a:r>
                <a:rPr lang="en-US" sz="1400" b="1" i="0" u="none" strike="noStrike" cap="none">
                  <a:solidFill>
                    <a:srgbClr val="434343"/>
                  </a:solidFill>
                  <a:latin typeface="Open Sans"/>
                  <a:ea typeface="Open Sans"/>
                  <a:cs typeface="Open Sans"/>
                  <a:sym typeface="Open Sans"/>
                </a:rPr>
                <a:t>Enables new business opportunities</a:t>
              </a:r>
              <a:endParaRPr sz="1400" b="0" i="0" u="none" strike="noStrike" cap="none">
                <a:solidFill>
                  <a:srgbClr val="000000"/>
                </a:solidFill>
                <a:latin typeface="Arial"/>
                <a:ea typeface="Arial"/>
                <a:cs typeface="Arial"/>
                <a:sym typeface="Arial"/>
              </a:endParaRPr>
            </a:p>
          </p:txBody>
        </p:sp>
      </p:grpSp>
      <p:sp>
        <p:nvSpPr>
          <p:cNvPr id="505" name="Google Shape;505;p7"/>
          <p:cNvSpPr/>
          <p:nvPr/>
        </p:nvSpPr>
        <p:spPr>
          <a:xfrm>
            <a:off x="7467973" y="4317848"/>
            <a:ext cx="1935201" cy="1527201"/>
          </a:xfrm>
          <a:prstGeom prst="rect">
            <a:avLst/>
          </a:prstGeom>
          <a:solidFill>
            <a:srgbClr val="FFFFFF"/>
          </a:solid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grpSp>
        <p:nvGrpSpPr>
          <p:cNvPr id="506" name="Google Shape;506;p7"/>
          <p:cNvGrpSpPr/>
          <p:nvPr/>
        </p:nvGrpSpPr>
        <p:grpSpPr>
          <a:xfrm>
            <a:off x="7467973" y="4317849"/>
            <a:ext cx="1935202" cy="1527203"/>
            <a:chOff x="0" y="-1"/>
            <a:chExt cx="1935201" cy="1527202"/>
          </a:xfrm>
        </p:grpSpPr>
        <p:sp>
          <p:nvSpPr>
            <p:cNvPr id="507" name="Google Shape;507;p7"/>
            <p:cNvSpPr/>
            <p:nvPr/>
          </p:nvSpPr>
          <p:spPr>
            <a:xfrm>
              <a:off x="0" y="-1"/>
              <a:ext cx="1935201" cy="1527202"/>
            </a:xfrm>
            <a:prstGeom prst="rect">
              <a:avLst/>
            </a:prstGeom>
            <a:no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sp>
          <p:nvSpPr>
            <p:cNvPr id="508" name="Google Shape;508;p7"/>
            <p:cNvSpPr txBox="1"/>
            <p:nvPr/>
          </p:nvSpPr>
          <p:spPr>
            <a:xfrm>
              <a:off x="6350" y="425800"/>
              <a:ext cx="1922400" cy="677100"/>
            </a:xfrm>
            <a:prstGeom prst="rect">
              <a:avLst/>
            </a:prstGeom>
            <a:no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434343"/>
                </a:buClr>
                <a:buSzPts val="1400"/>
                <a:buFont typeface="Open Sans"/>
                <a:buNone/>
              </a:pPr>
              <a:r>
                <a:rPr lang="en-US" sz="1400" b="1" i="0" u="none" strike="noStrike" cap="none">
                  <a:solidFill>
                    <a:srgbClr val="434343"/>
                  </a:solidFill>
                  <a:latin typeface="Open Sans"/>
                  <a:ea typeface="Open Sans"/>
                  <a:cs typeface="Open Sans"/>
                  <a:sym typeface="Open Sans"/>
                </a:rPr>
                <a:t>Leads to better products</a:t>
              </a:r>
              <a:endParaRPr sz="1400" b="0" i="0" u="none" strike="noStrike" cap="none">
                <a:solidFill>
                  <a:srgbClr val="000000"/>
                </a:solidFill>
                <a:latin typeface="Arial"/>
                <a:ea typeface="Arial"/>
                <a:cs typeface="Arial"/>
                <a:sym typeface="Arial"/>
              </a:endParaRPr>
            </a:p>
          </p:txBody>
        </p:sp>
      </p:grpSp>
      <p:sp>
        <p:nvSpPr>
          <p:cNvPr id="509" name="Google Shape;509;p7"/>
          <p:cNvSpPr/>
          <p:nvPr/>
        </p:nvSpPr>
        <p:spPr>
          <a:xfrm>
            <a:off x="9807550" y="4317848"/>
            <a:ext cx="1935201" cy="1527201"/>
          </a:xfrm>
          <a:prstGeom prst="rect">
            <a:avLst/>
          </a:prstGeom>
          <a:solidFill>
            <a:srgbClr val="FFFFFF"/>
          </a:solid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grpSp>
        <p:nvGrpSpPr>
          <p:cNvPr id="510" name="Google Shape;510;p7"/>
          <p:cNvGrpSpPr/>
          <p:nvPr/>
        </p:nvGrpSpPr>
        <p:grpSpPr>
          <a:xfrm>
            <a:off x="9807550" y="4317849"/>
            <a:ext cx="1935202" cy="1527203"/>
            <a:chOff x="0" y="-1"/>
            <a:chExt cx="1935201" cy="1527202"/>
          </a:xfrm>
        </p:grpSpPr>
        <p:sp>
          <p:nvSpPr>
            <p:cNvPr id="511" name="Google Shape;511;p7"/>
            <p:cNvSpPr/>
            <p:nvPr/>
          </p:nvSpPr>
          <p:spPr>
            <a:xfrm>
              <a:off x="0" y="-1"/>
              <a:ext cx="1935201" cy="1527202"/>
            </a:xfrm>
            <a:prstGeom prst="rect">
              <a:avLst/>
            </a:prstGeom>
            <a:noFill/>
            <a:ln w="28575" cap="flat" cmpd="sng">
              <a:solidFill>
                <a:srgbClr val="C7AB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34343"/>
                </a:buClr>
                <a:buSzPts val="1400"/>
                <a:buFont typeface="Open Sans"/>
                <a:buNone/>
              </a:pPr>
              <a:endParaRPr sz="1400" b="0" i="0" u="none" strike="noStrike" cap="none">
                <a:solidFill>
                  <a:srgbClr val="434343"/>
                </a:solidFill>
                <a:latin typeface="Open Sans"/>
                <a:ea typeface="Open Sans"/>
                <a:cs typeface="Open Sans"/>
                <a:sym typeface="Open Sans"/>
              </a:endParaRPr>
            </a:p>
          </p:txBody>
        </p:sp>
        <p:sp>
          <p:nvSpPr>
            <p:cNvPr id="512" name="Google Shape;512;p7"/>
            <p:cNvSpPr txBox="1"/>
            <p:nvPr/>
          </p:nvSpPr>
          <p:spPr>
            <a:xfrm>
              <a:off x="6350" y="425800"/>
              <a:ext cx="1922400" cy="677100"/>
            </a:xfrm>
            <a:prstGeom prst="rect">
              <a:avLst/>
            </a:prstGeom>
            <a:no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434343"/>
                </a:buClr>
                <a:buSzPts val="1400"/>
                <a:buFont typeface="Open Sans"/>
                <a:buNone/>
              </a:pPr>
              <a:r>
                <a:rPr lang="en-US" sz="1400" b="1" i="0" u="none" strike="noStrike" cap="none">
                  <a:solidFill>
                    <a:srgbClr val="434343"/>
                  </a:solidFill>
                  <a:latin typeface="Open Sans"/>
                  <a:ea typeface="Open Sans"/>
                  <a:cs typeface="Open Sans"/>
                  <a:sym typeface="Open Sans"/>
                </a:rPr>
                <a:t>Allows shared cost of development</a:t>
              </a:r>
              <a:endParaRPr sz="1400" b="0" i="0" u="none" strike="noStrike" cap="none">
                <a:solidFill>
                  <a:srgbClr val="000000"/>
                </a:solidFill>
                <a:latin typeface="Arial"/>
                <a:ea typeface="Arial"/>
                <a:cs typeface="Arial"/>
                <a:sym typeface="Arial"/>
              </a:endParaRPr>
            </a:p>
          </p:txBody>
        </p:sp>
      </p:grpSp>
      <p:sp>
        <p:nvSpPr>
          <p:cNvPr id="513" name="Google Shape;513;p7"/>
          <p:cNvSpPr txBox="1">
            <a:spLocks noGrp="1"/>
          </p:cNvSpPr>
          <p:nvPr>
            <p:ph type="body" idx="1"/>
          </p:nvPr>
        </p:nvSpPr>
        <p:spPr>
          <a:xfrm>
            <a:off x="424802" y="-1018286"/>
            <a:ext cx="10986796" cy="2562385"/>
          </a:xfrm>
          <a:prstGeom prst="rect">
            <a:avLst/>
          </a:prstGeom>
          <a:noFill/>
          <a:ln>
            <a:noFill/>
          </a:ln>
        </p:spPr>
        <p:txBody>
          <a:bodyPr spcFirstLastPara="1" wrap="square" lIns="60925" tIns="60925" rIns="60925" bIns="60925" anchor="b" anchorCtr="0">
            <a:normAutofit/>
          </a:bodyPr>
          <a:lstStyle/>
          <a:p>
            <a:pPr marL="304800" marR="0" lvl="0" indent="-76200" algn="ctr" rtl="0">
              <a:lnSpc>
                <a:spcPct val="100000"/>
              </a:lnSpc>
              <a:spcBef>
                <a:spcPts val="0"/>
              </a:spcBef>
              <a:spcAft>
                <a:spcPts val="0"/>
              </a:spcAft>
              <a:buClr>
                <a:srgbClr val="FFFFFF"/>
              </a:buClr>
              <a:buSzPts val="4000"/>
              <a:buFont typeface="Helvetica Neue"/>
              <a:buNone/>
            </a:pPr>
            <a:r>
              <a:rPr lang="en-US" sz="4000" b="1">
                <a:solidFill>
                  <a:srgbClr val="FFFFFF"/>
                </a:solidFill>
              </a:rPr>
              <a:t>Open Source: Innovation Accelerator</a:t>
            </a: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
          <p:cNvSpPr txBox="1">
            <a:spLocks noGrp="1"/>
          </p:cNvSpPr>
          <p:nvPr>
            <p:ph type="title"/>
          </p:nvPr>
        </p:nvSpPr>
        <p:spPr>
          <a:xfrm>
            <a:off x="838179" y="1315845"/>
            <a:ext cx="10515300" cy="4226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SWF Open Source Days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3296</Words>
  <Application>Microsoft Macintosh PowerPoint</Application>
  <PresentationFormat>Widescreen</PresentationFormat>
  <Paragraphs>523</Paragraphs>
  <Slides>45</Slides>
  <Notes>45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45</vt:i4>
      </vt:variant>
    </vt:vector>
  </HeadingPairs>
  <TitlesOfParts>
    <vt:vector size="58" baseType="lpstr">
      <vt:lpstr>Roboto</vt:lpstr>
      <vt:lpstr>Gill Sans</vt:lpstr>
      <vt:lpstr>Open Sans ExtraBold</vt:lpstr>
      <vt:lpstr>Trebuchet MS</vt:lpstr>
      <vt:lpstr>Calibri</vt:lpstr>
      <vt:lpstr>Open Sans</vt:lpstr>
      <vt:lpstr>Roboto Light</vt:lpstr>
      <vt:lpstr>Arial</vt:lpstr>
      <vt:lpstr>Helvetica Neue</vt:lpstr>
      <vt:lpstr>Open Sans SemiBold</vt:lpstr>
      <vt:lpstr>ASWF 2023 Theme</vt:lpstr>
      <vt:lpstr>ASWF 2023 Theme</vt:lpstr>
      <vt:lpstr>ASWF Open Source Days Theme</vt:lpstr>
      <vt:lpstr>Overview</vt:lpstr>
      <vt:lpstr>Antitrust Policy Notice</vt:lpstr>
      <vt:lpstr>PowerPoint Presentation</vt:lpstr>
      <vt:lpstr>Why Open Source?</vt:lpstr>
      <vt:lpstr>Why Open Source?</vt:lpstr>
      <vt:lpstr>Open Source Projects</vt:lpstr>
      <vt:lpstr>PowerPoint Presentation</vt:lpstr>
      <vt:lpstr>PowerPoint Presentation</vt:lpstr>
      <vt:lpstr>About the Academy Software Foundation</vt:lpstr>
      <vt:lpstr>PowerPoint Presentation</vt:lpstr>
      <vt:lpstr>An Open Source Foundation Developed in Partnership</vt:lpstr>
      <vt:lpstr>Why the Academy Software Foundation?  </vt:lpstr>
      <vt:lpstr>PowerPoint Presentation</vt:lpstr>
      <vt:lpstr>Membership</vt:lpstr>
      <vt:lpstr>Governing Board Representatives</vt:lpstr>
      <vt:lpstr>Governing Board Alternates</vt:lpstr>
      <vt:lpstr>Technical Advisory Council (TAC)</vt:lpstr>
      <vt:lpstr>Behind the Screens aswf.io/behind-the-screens </vt:lpstr>
      <vt:lpstr>Our Mission</vt:lpstr>
      <vt:lpstr>Our Goals   </vt:lpstr>
      <vt:lpstr>Our Projects</vt:lpstr>
      <vt:lpstr>ASWF Landscape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Groups</vt:lpstr>
      <vt:lpstr>Working Groups</vt:lpstr>
      <vt:lpstr>How to contribute  </vt:lpstr>
      <vt:lpstr>How to participate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subject/>
  <dc:creator>David Morin</dc:creator>
  <cp:keywords/>
  <dc:description/>
  <cp:lastModifiedBy>Michelle Roth</cp:lastModifiedBy>
  <cp:revision>4</cp:revision>
  <dcterms:modified xsi:type="dcterms:W3CDTF">2025-08-26T17:40:46Z</dcterms:modified>
  <cp:category/>
</cp:coreProperties>
</file>